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256" r:id="rId2"/>
    <p:sldId id="333" r:id="rId3"/>
    <p:sldId id="334" r:id="rId4"/>
    <p:sldId id="335" r:id="rId5"/>
    <p:sldId id="336" r:id="rId6"/>
    <p:sldId id="337" r:id="rId7"/>
    <p:sldId id="338" r:id="rId8"/>
    <p:sldId id="315" r:id="rId9"/>
    <p:sldId id="339" r:id="rId10"/>
    <p:sldId id="340" r:id="rId11"/>
    <p:sldId id="285" r:id="rId12"/>
    <p:sldId id="341" r:id="rId13"/>
    <p:sldId id="342" r:id="rId14"/>
    <p:sldId id="343" r:id="rId15"/>
    <p:sldId id="344" r:id="rId16"/>
    <p:sldId id="347" r:id="rId17"/>
    <p:sldId id="348" r:id="rId18"/>
    <p:sldId id="349" r:id="rId19"/>
    <p:sldId id="350" r:id="rId20"/>
    <p:sldId id="316" r:id="rId21"/>
    <p:sldId id="352" r:id="rId22"/>
    <p:sldId id="278" r:id="rId23"/>
    <p:sldId id="279" r:id="rId24"/>
    <p:sldId id="280" r:id="rId25"/>
    <p:sldId id="281" r:id="rId26"/>
    <p:sldId id="282" r:id="rId27"/>
    <p:sldId id="283" r:id="rId28"/>
    <p:sldId id="284" r:id="rId29"/>
    <p:sldId id="351" r:id="rId30"/>
    <p:sldId id="294" r:id="rId31"/>
    <p:sldId id="258" r:id="rId32"/>
    <p:sldId id="259" r:id="rId33"/>
    <p:sldId id="288" r:id="rId34"/>
    <p:sldId id="261" r:id="rId35"/>
    <p:sldId id="262" r:id="rId36"/>
    <p:sldId id="263" r:id="rId37"/>
    <p:sldId id="257" r:id="rId38"/>
    <p:sldId id="353" r:id="rId39"/>
    <p:sldId id="354" r:id="rId40"/>
    <p:sldId id="260" r:id="rId41"/>
    <p:sldId id="355" r:id="rId42"/>
    <p:sldId id="356" r:id="rId43"/>
    <p:sldId id="357" r:id="rId44"/>
    <p:sldId id="264" r:id="rId45"/>
    <p:sldId id="265" r:id="rId46"/>
    <p:sldId id="266" r:id="rId47"/>
    <p:sldId id="267" r:id="rId48"/>
    <p:sldId id="268" r:id="rId49"/>
    <p:sldId id="269" r:id="rId50"/>
    <p:sldId id="270" r:id="rId51"/>
    <p:sldId id="271" r:id="rId52"/>
    <p:sldId id="272" r:id="rId53"/>
    <p:sldId id="273" r:id="rId54"/>
    <p:sldId id="358" r:id="rId55"/>
    <p:sldId id="359" r:id="rId56"/>
    <p:sldId id="295" r:id="rId57"/>
    <p:sldId id="360" r:id="rId58"/>
    <p:sldId id="287" r:id="rId59"/>
    <p:sldId id="289" r:id="rId60"/>
    <p:sldId id="290" r:id="rId61"/>
    <p:sldId id="293" r:id="rId62"/>
    <p:sldId id="291" r:id="rId63"/>
    <p:sldId id="292" r:id="rId64"/>
    <p:sldId id="274" r:id="rId65"/>
    <p:sldId id="275" r:id="rId66"/>
    <p:sldId id="276" r:id="rId67"/>
    <p:sldId id="277" r:id="rId68"/>
    <p:sldId id="361" r:id="rId69"/>
    <p:sldId id="362" r:id="rId70"/>
    <p:sldId id="363" r:id="rId71"/>
    <p:sldId id="365" r:id="rId7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327"/>
  </p:normalViewPr>
  <p:slideViewPr>
    <p:cSldViewPr snapToGrid="0">
      <p:cViewPr varScale="1">
        <p:scale>
          <a:sx n="104" d="100"/>
          <a:sy n="104" d="100"/>
        </p:scale>
        <p:origin x="232"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D274C5-BE5B-3341-8E1F-7ECD350B890B}" type="datetimeFigureOut">
              <a:rPr lang="tr-TR" smtClean="0"/>
              <a:t>23.11.2022</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6022C6-306E-C441-A236-1BE435698D8B}" type="slidenum">
              <a:rPr lang="tr-TR" smtClean="0"/>
              <a:t>‹#›</a:t>
            </a:fld>
            <a:endParaRPr lang="tr-TR"/>
          </a:p>
        </p:txBody>
      </p:sp>
    </p:spTree>
    <p:extLst>
      <p:ext uri="{BB962C8B-B14F-4D97-AF65-F5344CB8AC3E}">
        <p14:creationId xmlns:p14="http://schemas.microsoft.com/office/powerpoint/2010/main" val="906402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hoenixnap.com/kb/linux-commands-cheat-sheet"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youtube.com/watch?v=bVwgwaDmZp4"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www.howtogeek.com/437958/how-to-use-the-chmod-command-on-linux/"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70da2db4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70da2db49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0ceb96d9a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0ceb96d9a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0ceb96d9a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0ceb96d9a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5809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0ceb96d9a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0ceb96d9a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70ceb96d9a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70ceb96d9a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38663464f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e38663464f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create an </a:t>
            </a:r>
            <a:r>
              <a:rPr lang="en-US" dirty="0" err="1"/>
              <a:t>em</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0ceb96d9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0ceb96d9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err="1"/>
              <a:t>cat</a:t>
            </a:r>
            <a:r>
              <a:rPr lang="tr-TR"/>
              <a:t> file1.txt file2.txt &gt; file1andfile2.txt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70277fd514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g70277fd514_0_8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solidFill>
                  <a:srgbClr val="202124"/>
                </a:solidFill>
                <a:highlight>
                  <a:srgbClr val="FFFFFF"/>
                </a:highlight>
              </a:rPr>
              <a:t>File </a:t>
            </a:r>
            <a:r>
              <a:rPr lang="en-US" sz="1200" b="1" dirty="0" err="1">
                <a:solidFill>
                  <a:srgbClr val="202124"/>
                </a:solidFill>
                <a:highlight>
                  <a:srgbClr val="FFFFFF"/>
                </a:highlight>
              </a:rPr>
              <a:t>globbing</a:t>
            </a:r>
            <a:r>
              <a:rPr lang="en-US" sz="1200" dirty="0">
                <a:solidFill>
                  <a:srgbClr val="202124"/>
                </a:solidFill>
                <a:highlight>
                  <a:srgbClr val="FFFFFF"/>
                </a:highlight>
              </a:rPr>
              <a:t> is a feature provided by the UNIX/</a:t>
            </a:r>
            <a:r>
              <a:rPr lang="en-US" sz="1200" b="1" dirty="0">
                <a:solidFill>
                  <a:srgbClr val="202124"/>
                </a:solidFill>
                <a:highlight>
                  <a:srgbClr val="FFFFFF"/>
                </a:highlight>
              </a:rPr>
              <a:t>Linux</a:t>
            </a:r>
            <a:r>
              <a:rPr lang="en-US" sz="1200" dirty="0">
                <a:solidFill>
                  <a:srgbClr val="202124"/>
                </a:solidFill>
                <a:highlight>
                  <a:srgbClr val="FFFFFF"/>
                </a:highlight>
              </a:rPr>
              <a:t> shell to represent multiple filenames by using special characters called wildcards with a single </a:t>
            </a:r>
            <a:r>
              <a:rPr lang="en-US" sz="1200" b="1" dirty="0">
                <a:solidFill>
                  <a:srgbClr val="202124"/>
                </a:solidFill>
                <a:highlight>
                  <a:srgbClr val="FFFFFF"/>
                </a:highlight>
              </a:rPr>
              <a:t>file</a:t>
            </a:r>
            <a:r>
              <a:rPr lang="en-US" sz="1200" dirty="0">
                <a:solidFill>
                  <a:srgbClr val="202124"/>
                </a:solidFill>
                <a:highlight>
                  <a:srgbClr val="FFFFFF"/>
                </a:highlight>
              </a:rPr>
              <a:t> name. A wildcard is essentially a symbol which may be used to substitute for one or more characters.</a:t>
            </a:r>
            <a:endParaRPr dirty="0"/>
          </a:p>
        </p:txBody>
      </p:sp>
    </p:spTree>
    <p:extLst>
      <p:ext uri="{BB962C8B-B14F-4D97-AF65-F5344CB8AC3E}">
        <p14:creationId xmlns:p14="http://schemas.microsoft.com/office/powerpoint/2010/main" val="3062395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f8c184cf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gf8c184cf2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lang="tr-TR" b="0" i="0" dirty="0">
              <a:solidFill>
                <a:srgbClr val="292929"/>
              </a:solidFill>
              <a:effectLst/>
              <a:latin typeface="+mj-lt"/>
            </a:endParaRPr>
          </a:p>
          <a:p>
            <a:pPr marL="0" lvl="0" indent="0" algn="l" rtl="0">
              <a:lnSpc>
                <a:spcPct val="100000"/>
              </a:lnSpc>
              <a:spcBef>
                <a:spcPts val="0"/>
              </a:spcBef>
              <a:spcAft>
                <a:spcPts val="0"/>
              </a:spcAft>
              <a:buSzPts val="1400"/>
              <a:buNone/>
            </a:pPr>
            <a:r>
              <a:rPr lang="tr-TR" b="0" i="0" dirty="0" err="1">
                <a:solidFill>
                  <a:srgbClr val="292929"/>
                </a:solidFill>
                <a:effectLst/>
                <a:latin typeface="+mj-lt"/>
              </a:rPr>
              <a:t>ls</a:t>
            </a:r>
            <a:r>
              <a:rPr lang="tr-TR" b="0" i="0" dirty="0">
                <a:solidFill>
                  <a:srgbClr val="292929"/>
                </a:solidFill>
                <a:effectLst/>
                <a:latin typeface="+mj-lt"/>
              </a:rPr>
              <a:t> y[abcd]ng.txt</a:t>
            </a:r>
          </a:p>
          <a:p>
            <a:pPr marL="0" lvl="0" indent="0" algn="l" rtl="0">
              <a:lnSpc>
                <a:spcPct val="100000"/>
              </a:lnSpc>
              <a:spcBef>
                <a:spcPts val="0"/>
              </a:spcBef>
              <a:spcAft>
                <a:spcPts val="0"/>
              </a:spcAft>
              <a:buSzPts val="1400"/>
              <a:buNone/>
            </a:pPr>
            <a:endParaRPr lang="tr-TR" b="0" i="0" dirty="0">
              <a:solidFill>
                <a:srgbClr val="292929"/>
              </a:solidFill>
              <a:effectLst/>
              <a:latin typeface="+mj-lt"/>
            </a:endParaRPr>
          </a:p>
          <a:p>
            <a:pPr marL="0" lvl="0" indent="0" algn="l" rtl="0">
              <a:lnSpc>
                <a:spcPct val="100000"/>
              </a:lnSpc>
              <a:spcBef>
                <a:spcPts val="0"/>
              </a:spcBef>
              <a:spcAft>
                <a:spcPts val="0"/>
              </a:spcAft>
              <a:buSzPts val="1400"/>
              <a:buNone/>
            </a:pPr>
            <a:r>
              <a:rPr lang="tr-TR" b="0" i="0" dirty="0">
                <a:solidFill>
                  <a:srgbClr val="292929"/>
                </a:solidFill>
                <a:effectLst/>
                <a:latin typeface="+mj-lt"/>
              </a:rPr>
              <a:t>yang.txt</a:t>
            </a:r>
          </a:p>
          <a:p>
            <a:pPr marL="0" lvl="0" indent="0" algn="l" rtl="0">
              <a:lnSpc>
                <a:spcPct val="100000"/>
              </a:lnSpc>
              <a:spcBef>
                <a:spcPts val="0"/>
              </a:spcBef>
              <a:spcAft>
                <a:spcPts val="0"/>
              </a:spcAft>
              <a:buSzPts val="1400"/>
              <a:buNone/>
            </a:pPr>
            <a:r>
              <a:rPr lang="tr-TR" b="0" i="0" dirty="0">
                <a:solidFill>
                  <a:srgbClr val="292929"/>
                </a:solidFill>
                <a:effectLst/>
                <a:latin typeface="+mj-lt"/>
              </a:rPr>
              <a:t>ybng.txt</a:t>
            </a:r>
          </a:p>
          <a:p>
            <a:pPr marL="0" lvl="0" indent="0" algn="l" rtl="0">
              <a:lnSpc>
                <a:spcPct val="100000"/>
              </a:lnSpc>
              <a:spcBef>
                <a:spcPts val="0"/>
              </a:spcBef>
              <a:spcAft>
                <a:spcPts val="0"/>
              </a:spcAft>
              <a:buSzPts val="1400"/>
              <a:buNone/>
            </a:pPr>
            <a:r>
              <a:rPr lang="tr-TR" b="0" i="0" dirty="0">
                <a:solidFill>
                  <a:srgbClr val="292929"/>
                </a:solidFill>
                <a:effectLst/>
                <a:latin typeface="+mj-lt"/>
              </a:rPr>
              <a:t>ycng.txt</a:t>
            </a:r>
          </a:p>
          <a:p>
            <a:pPr marL="0" lvl="0" indent="0" algn="l" rtl="0">
              <a:lnSpc>
                <a:spcPct val="100000"/>
              </a:lnSpc>
              <a:spcBef>
                <a:spcPts val="0"/>
              </a:spcBef>
              <a:spcAft>
                <a:spcPts val="0"/>
              </a:spcAft>
              <a:buSzPts val="1400"/>
              <a:buNone/>
            </a:pPr>
            <a:r>
              <a:rPr lang="tr-TR" b="0" i="0" dirty="0">
                <a:solidFill>
                  <a:srgbClr val="292929"/>
                </a:solidFill>
                <a:effectLst/>
                <a:latin typeface="+mj-lt"/>
              </a:rPr>
              <a:t>ydng.txt</a:t>
            </a:r>
          </a:p>
          <a:p>
            <a:pPr marL="0" lvl="0" indent="0" algn="l" rtl="0">
              <a:lnSpc>
                <a:spcPct val="100000"/>
              </a:lnSpc>
              <a:spcBef>
                <a:spcPts val="0"/>
              </a:spcBef>
              <a:spcAft>
                <a:spcPts val="0"/>
              </a:spcAft>
              <a:buSzPts val="1400"/>
              <a:buNone/>
            </a:pPr>
            <a:endParaRPr lang="tr-TR" b="0" i="0" dirty="0">
              <a:solidFill>
                <a:srgbClr val="292929"/>
              </a:solidFill>
              <a:effectLst/>
              <a:latin typeface="+mj-lt"/>
            </a:endParaRPr>
          </a:p>
          <a:p>
            <a:pPr marL="0" lvl="0" indent="0" algn="l" rtl="0">
              <a:lnSpc>
                <a:spcPct val="100000"/>
              </a:lnSpc>
              <a:spcBef>
                <a:spcPts val="0"/>
              </a:spcBef>
              <a:spcAft>
                <a:spcPts val="0"/>
              </a:spcAft>
              <a:buSzPts val="1400"/>
              <a:buNone/>
            </a:pPr>
            <a:r>
              <a:rPr lang="tr-TR" b="0" i="0" dirty="0" err="1">
                <a:solidFill>
                  <a:srgbClr val="292929"/>
                </a:solidFill>
                <a:effectLst/>
                <a:latin typeface="+mj-lt"/>
              </a:rPr>
              <a:t>ls</a:t>
            </a:r>
            <a:r>
              <a:rPr lang="tr-TR" b="0" i="0" dirty="0">
                <a:solidFill>
                  <a:srgbClr val="292929"/>
                </a:solidFill>
                <a:effectLst/>
                <a:latin typeface="+mj-lt"/>
              </a:rPr>
              <a:t> post[0-9].</a:t>
            </a:r>
            <a:r>
              <a:rPr lang="tr-TR" b="0" i="0" dirty="0" err="1">
                <a:solidFill>
                  <a:srgbClr val="292929"/>
                </a:solidFill>
                <a:effectLst/>
                <a:latin typeface="+mj-lt"/>
              </a:rPr>
              <a:t>tx</a:t>
            </a:r>
            <a:endParaRPr lang="tr-TR" b="0" i="0" dirty="0">
              <a:solidFill>
                <a:srgbClr val="292929"/>
              </a:solidFill>
              <a:effectLst/>
              <a:latin typeface="+mj-lt"/>
            </a:endParaRPr>
          </a:p>
          <a:p>
            <a:pPr marL="0" lvl="0" indent="0" algn="l" rtl="0">
              <a:lnSpc>
                <a:spcPct val="100000"/>
              </a:lnSpc>
              <a:spcBef>
                <a:spcPts val="0"/>
              </a:spcBef>
              <a:spcAft>
                <a:spcPts val="0"/>
              </a:spcAft>
              <a:buSzPts val="1400"/>
              <a:buNone/>
            </a:pPr>
            <a:endParaRPr lang="tr-TR" b="0" i="0" dirty="0">
              <a:solidFill>
                <a:srgbClr val="292929"/>
              </a:solidFill>
              <a:effectLst/>
              <a:latin typeface="+mj-lt"/>
            </a:endParaRPr>
          </a:p>
          <a:p>
            <a:pPr marL="0" lvl="0" indent="0" algn="l" rtl="0">
              <a:lnSpc>
                <a:spcPct val="100000"/>
              </a:lnSpc>
              <a:spcBef>
                <a:spcPts val="0"/>
              </a:spcBef>
              <a:spcAft>
                <a:spcPts val="0"/>
              </a:spcAft>
              <a:buSzPts val="1400"/>
              <a:buNone/>
            </a:pPr>
            <a:r>
              <a:rPr lang="tr-TR" b="0" i="0" dirty="0" err="1">
                <a:solidFill>
                  <a:srgbClr val="292929"/>
                </a:solidFill>
                <a:effectLst/>
                <a:latin typeface="+mj-lt"/>
              </a:rPr>
              <a:t>rm</a:t>
            </a:r>
            <a:r>
              <a:rPr lang="tr-TR" b="0" i="0" dirty="0">
                <a:solidFill>
                  <a:srgbClr val="292929"/>
                </a:solidFill>
                <a:effectLst/>
                <a:latin typeface="+mj-lt"/>
              </a:rPr>
              <a:t> *.txt</a:t>
            </a:r>
          </a:p>
          <a:p>
            <a:pPr marL="0" lvl="0" indent="0" algn="l" rtl="0">
              <a:lnSpc>
                <a:spcPct val="100000"/>
              </a:lnSpc>
              <a:spcBef>
                <a:spcPts val="0"/>
              </a:spcBef>
              <a:spcAft>
                <a:spcPts val="0"/>
              </a:spcAft>
              <a:buSzPts val="1400"/>
              <a:buNone/>
            </a:pPr>
            <a:endParaRPr lang="tr-TR" b="0" i="0" dirty="0">
              <a:solidFill>
                <a:srgbClr val="292929"/>
              </a:solidFill>
              <a:effectLst/>
              <a:latin typeface="+mj-lt"/>
            </a:endParaRPr>
          </a:p>
          <a:p>
            <a:pPr marL="0" lvl="0" indent="0" algn="l" rtl="0">
              <a:lnSpc>
                <a:spcPct val="100000"/>
              </a:lnSpc>
              <a:spcBef>
                <a:spcPts val="0"/>
              </a:spcBef>
              <a:spcAft>
                <a:spcPts val="0"/>
              </a:spcAft>
              <a:buSzPts val="1400"/>
              <a:buNone/>
            </a:pPr>
            <a:r>
              <a:rPr lang="tr-TR" b="0" i="0" dirty="0" err="1">
                <a:solidFill>
                  <a:srgbClr val="292929"/>
                </a:solidFill>
                <a:effectLst/>
                <a:latin typeface="+mj-lt"/>
              </a:rPr>
              <a:t>ls</a:t>
            </a:r>
            <a:r>
              <a:rPr lang="tr-TR" b="0" i="0" dirty="0">
                <a:solidFill>
                  <a:srgbClr val="292929"/>
                </a:solidFill>
                <a:effectLst/>
                <a:latin typeface="+mj-lt"/>
              </a:rPr>
              <a:t> ???t.txt	4 </a:t>
            </a:r>
            <a:r>
              <a:rPr lang="tr-TR" b="0" i="0" dirty="0" err="1">
                <a:solidFill>
                  <a:srgbClr val="292929"/>
                </a:solidFill>
                <a:effectLst/>
                <a:latin typeface="+mj-lt"/>
              </a:rPr>
              <a:t>characters</a:t>
            </a:r>
            <a:r>
              <a:rPr lang="tr-TR" b="0" i="0" dirty="0">
                <a:solidFill>
                  <a:srgbClr val="292929"/>
                </a:solidFill>
                <a:effectLst/>
                <a:latin typeface="+mj-lt"/>
              </a:rPr>
              <a:t> </a:t>
            </a:r>
            <a:r>
              <a:rPr lang="tr-TR" b="0" i="0" dirty="0" err="1">
                <a:solidFill>
                  <a:srgbClr val="292929"/>
                </a:solidFill>
                <a:effectLst/>
                <a:latin typeface="+mj-lt"/>
              </a:rPr>
              <a:t>long</a:t>
            </a:r>
            <a:r>
              <a:rPr lang="tr-TR" b="0" i="0" dirty="0">
                <a:solidFill>
                  <a:srgbClr val="292929"/>
                </a:solidFill>
                <a:effectLst/>
                <a:latin typeface="+mj-lt"/>
              </a:rPr>
              <a:t> </a:t>
            </a:r>
            <a:r>
              <a:rPr lang="tr-TR" b="0" i="0" dirty="0" err="1">
                <a:solidFill>
                  <a:srgbClr val="292929"/>
                </a:solidFill>
                <a:effectLst/>
                <a:latin typeface="+mj-lt"/>
              </a:rPr>
              <a:t>and</a:t>
            </a:r>
            <a:r>
              <a:rPr lang="tr-TR" b="0" i="0" dirty="0">
                <a:solidFill>
                  <a:srgbClr val="292929"/>
                </a:solidFill>
                <a:effectLst/>
                <a:latin typeface="+mj-lt"/>
              </a:rPr>
              <a:t> </a:t>
            </a:r>
            <a:r>
              <a:rPr lang="tr-TR" b="0" i="0" dirty="0" err="1">
                <a:solidFill>
                  <a:srgbClr val="292929"/>
                </a:solidFill>
                <a:effectLst/>
                <a:latin typeface="+mj-lt"/>
              </a:rPr>
              <a:t>the</a:t>
            </a:r>
            <a:r>
              <a:rPr lang="tr-TR" b="0" i="0" dirty="0">
                <a:solidFill>
                  <a:srgbClr val="292929"/>
                </a:solidFill>
                <a:effectLst/>
                <a:latin typeface="+mj-lt"/>
              </a:rPr>
              <a:t> </a:t>
            </a:r>
            <a:r>
              <a:rPr lang="tr-TR" b="0" i="0" dirty="0" err="1">
                <a:solidFill>
                  <a:srgbClr val="292929"/>
                </a:solidFill>
                <a:effectLst/>
                <a:latin typeface="+mj-lt"/>
              </a:rPr>
              <a:t>last</a:t>
            </a:r>
            <a:r>
              <a:rPr lang="tr-TR" b="0" i="0" dirty="0">
                <a:solidFill>
                  <a:srgbClr val="292929"/>
                </a:solidFill>
                <a:effectLst/>
                <a:latin typeface="+mj-lt"/>
              </a:rPr>
              <a:t> </a:t>
            </a:r>
            <a:r>
              <a:rPr lang="tr-TR" b="0" i="0" dirty="0" err="1">
                <a:solidFill>
                  <a:srgbClr val="292929"/>
                </a:solidFill>
                <a:effectLst/>
                <a:latin typeface="+mj-lt"/>
              </a:rPr>
              <a:t>character</a:t>
            </a:r>
            <a:r>
              <a:rPr lang="tr-TR" b="0" i="0" dirty="0">
                <a:solidFill>
                  <a:srgbClr val="292929"/>
                </a:solidFill>
                <a:effectLst/>
                <a:latin typeface="+mj-lt"/>
              </a:rPr>
              <a:t> is ‘t’</a:t>
            </a:r>
          </a:p>
          <a:p>
            <a:pPr marL="0" lvl="0" indent="0" algn="l" rtl="0">
              <a:lnSpc>
                <a:spcPct val="100000"/>
              </a:lnSpc>
              <a:spcBef>
                <a:spcPts val="0"/>
              </a:spcBef>
              <a:spcAft>
                <a:spcPts val="0"/>
              </a:spcAft>
              <a:buSzPts val="1400"/>
              <a:buNone/>
            </a:pPr>
            <a:endParaRPr lang="tr-TR" b="0" i="0" dirty="0">
              <a:solidFill>
                <a:srgbClr val="292929"/>
              </a:solidFill>
              <a:effectLst/>
              <a:latin typeface="+mj-lt"/>
            </a:endParaRPr>
          </a:p>
          <a:p>
            <a:pPr marL="0" lvl="0" indent="0" algn="l" rtl="0">
              <a:lnSpc>
                <a:spcPct val="100000"/>
              </a:lnSpc>
              <a:spcBef>
                <a:spcPts val="0"/>
              </a:spcBef>
              <a:spcAft>
                <a:spcPts val="0"/>
              </a:spcAft>
              <a:buSzPts val="1400"/>
              <a:buNone/>
            </a:pPr>
            <a:endParaRPr lang="tr-TR" b="0" i="0" dirty="0">
              <a:solidFill>
                <a:srgbClr val="292929"/>
              </a:solidFill>
              <a:effectLst/>
              <a:latin typeface="+mj-lt"/>
            </a:endParaRPr>
          </a:p>
          <a:p>
            <a:pPr marL="0" lvl="0" indent="0" algn="l" rtl="0">
              <a:lnSpc>
                <a:spcPct val="100000"/>
              </a:lnSpc>
              <a:spcBef>
                <a:spcPts val="0"/>
              </a:spcBef>
              <a:spcAft>
                <a:spcPts val="0"/>
              </a:spcAft>
              <a:buSzPts val="1400"/>
              <a:buNone/>
            </a:pPr>
            <a:endParaRPr dirty="0">
              <a:latin typeface="+mj-lt"/>
            </a:endParaRPr>
          </a:p>
        </p:txBody>
      </p:sp>
    </p:spTree>
    <p:extLst>
      <p:ext uri="{BB962C8B-B14F-4D97-AF65-F5344CB8AC3E}">
        <p14:creationId xmlns:p14="http://schemas.microsoft.com/office/powerpoint/2010/main" val="2860025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800"/>
              <a:t>There are hundreds of commands on Linux systems and it is not possible for us to explain each of them one by one. You can search internet for cheat sheets and check different commands.</a:t>
            </a:r>
            <a:endParaRPr sz="1800"/>
          </a:p>
          <a:p>
            <a:pPr marL="0" lvl="0" indent="0" algn="l" rtl="0">
              <a:lnSpc>
                <a:spcPct val="100000"/>
              </a:lnSpc>
              <a:spcBef>
                <a:spcPts val="0"/>
              </a:spcBef>
              <a:spcAft>
                <a:spcPts val="0"/>
              </a:spcAft>
              <a:buSzPts val="1400"/>
              <a:buNone/>
            </a:pPr>
            <a:endParaRPr sz="1800"/>
          </a:p>
          <a:p>
            <a:pPr marL="0" lvl="0" indent="0" algn="l" rtl="0">
              <a:lnSpc>
                <a:spcPct val="175000"/>
              </a:lnSpc>
              <a:spcBef>
                <a:spcPts val="0"/>
              </a:spcBef>
              <a:spcAft>
                <a:spcPts val="0"/>
              </a:spcAft>
              <a:buClr>
                <a:schemeClr val="dk1"/>
              </a:buClr>
              <a:buSzPts val="1100"/>
              <a:buFont typeface="Arial"/>
              <a:buNone/>
            </a:pPr>
            <a:r>
              <a:rPr lang="en-US" sz="1350">
                <a:solidFill>
                  <a:schemeClr val="dk1"/>
                </a:solidFill>
                <a:highlight>
                  <a:srgbClr val="FFFFFF"/>
                </a:highlight>
                <a:latin typeface="Roboto"/>
                <a:ea typeface="Roboto"/>
                <a:cs typeface="Roboto"/>
                <a:sym typeface="Roboto"/>
              </a:rPr>
              <a:t>Linux commands may seem intimidating at first glance if you are not used to using the terminal. There are many commands for performing operations and processes on your Linux system.</a:t>
            </a:r>
            <a:endParaRPr sz="1350">
              <a:solidFill>
                <a:schemeClr val="dk1"/>
              </a:solidFill>
              <a:highlight>
                <a:srgbClr val="FFFFFF"/>
              </a:highlight>
              <a:latin typeface="Roboto"/>
              <a:ea typeface="Roboto"/>
              <a:cs typeface="Roboto"/>
              <a:sym typeface="Roboto"/>
            </a:endParaRPr>
          </a:p>
          <a:p>
            <a:pPr marL="0" lvl="0" indent="0" algn="l" rtl="0">
              <a:lnSpc>
                <a:spcPct val="175000"/>
              </a:lnSpc>
              <a:spcBef>
                <a:spcPts val="1400"/>
              </a:spcBef>
              <a:spcAft>
                <a:spcPts val="0"/>
              </a:spcAft>
              <a:buSzPts val="1100"/>
              <a:buNone/>
            </a:pPr>
            <a:r>
              <a:rPr lang="en-US" sz="1350">
                <a:solidFill>
                  <a:schemeClr val="dk1"/>
                </a:solidFill>
                <a:highlight>
                  <a:srgbClr val="FFFFFF"/>
                </a:highlight>
                <a:latin typeface="Roboto"/>
                <a:ea typeface="Roboto"/>
                <a:cs typeface="Roboto"/>
                <a:sym typeface="Roboto"/>
              </a:rPr>
              <a:t>No matter whether you are new to Linux or an experienced user, having a list of common commands close at hand is helpful.</a:t>
            </a:r>
            <a:endParaRPr sz="1350">
              <a:solidFill>
                <a:schemeClr val="dk1"/>
              </a:solidFill>
              <a:highlight>
                <a:srgbClr val="FFFFFF"/>
              </a:highlight>
              <a:latin typeface="Roboto"/>
              <a:ea typeface="Roboto"/>
              <a:cs typeface="Roboto"/>
              <a:sym typeface="Roboto"/>
            </a:endParaRPr>
          </a:p>
          <a:p>
            <a:pPr marL="0" lvl="0" indent="0" algn="l" rtl="0">
              <a:lnSpc>
                <a:spcPct val="175000"/>
              </a:lnSpc>
              <a:spcBef>
                <a:spcPts val="1400"/>
              </a:spcBef>
              <a:spcAft>
                <a:spcPts val="0"/>
              </a:spcAft>
              <a:buClr>
                <a:schemeClr val="dk1"/>
              </a:buClr>
              <a:buSzPts val="1100"/>
              <a:buFont typeface="Arial"/>
              <a:buNone/>
            </a:pPr>
            <a:r>
              <a:rPr lang="en-US" sz="1350">
                <a:solidFill>
                  <a:schemeClr val="dk1"/>
                </a:solidFill>
                <a:highlight>
                  <a:srgbClr val="FFFFFF"/>
                </a:highlight>
                <a:latin typeface="Roboto"/>
                <a:ea typeface="Roboto"/>
                <a:cs typeface="Roboto"/>
                <a:sym typeface="Roboto"/>
              </a:rPr>
              <a:t>for exp</a:t>
            </a:r>
            <a:endParaRPr sz="1350">
              <a:solidFill>
                <a:schemeClr val="dk1"/>
              </a:solidFill>
              <a:highlight>
                <a:srgbClr val="FFFFFF"/>
              </a:highlight>
              <a:latin typeface="Roboto"/>
              <a:ea typeface="Roboto"/>
              <a:cs typeface="Roboto"/>
              <a:sym typeface="Roboto"/>
            </a:endParaRPr>
          </a:p>
          <a:p>
            <a:pPr marL="0" lvl="0" indent="0" algn="l" rtl="0">
              <a:lnSpc>
                <a:spcPct val="175000"/>
              </a:lnSpc>
              <a:spcBef>
                <a:spcPts val="1400"/>
              </a:spcBef>
              <a:spcAft>
                <a:spcPts val="0"/>
              </a:spcAft>
              <a:buClr>
                <a:schemeClr val="dk1"/>
              </a:buClr>
              <a:buSzPts val="1100"/>
              <a:buFont typeface="Arial"/>
              <a:buNone/>
            </a:pPr>
            <a:r>
              <a:rPr lang="en-US" sz="1350">
                <a:solidFill>
                  <a:schemeClr val="dk1"/>
                </a:solidFill>
                <a:highlight>
                  <a:srgbClr val="FFFFFF"/>
                </a:highlight>
                <a:latin typeface="Roboto"/>
                <a:ea typeface="Roboto"/>
                <a:cs typeface="Roboto"/>
                <a:sym typeface="Roboto"/>
              </a:rPr>
              <a:t>The more you use Linux commands, the better you will get at remembering them. Do not stress about memorizing their syntax; use our cheat sheet.;</a:t>
            </a:r>
            <a:endParaRPr sz="1350">
              <a:solidFill>
                <a:schemeClr val="dk1"/>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sz="1800" u="sng">
                <a:solidFill>
                  <a:schemeClr val="hlink"/>
                </a:solidFill>
                <a:hlinkClick r:id="rId3"/>
              </a:rPr>
              <a:t>https://phoenixnap.com/kb/linux-commands-cheat-sheet</a:t>
            </a: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e38663464f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ge38663464f_0_6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70ceb96d9a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70ceb96d9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Though you can see the current path on your command prompt, the most used command, in my opinion, is pwd.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It is my habit to look and confirm my working directory by using this command. Especially if you are the root user, it becomes more important to know where you are on the system. I do also suggest you use this command first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Let’s do it together please...</a:t>
            </a:r>
            <a:endParaRPr sz="18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0ceb96d9a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0ceb96d9a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r>
              <a:rPr lang="tr-TR" b="0" dirty="0" err="1"/>
              <a:t>ls</a:t>
            </a:r>
            <a:endParaRPr lang="tr-TR" b="0" dirty="0"/>
          </a:p>
          <a:p>
            <a:pPr marL="228600" lvl="0" indent="-228600" algn="l" rtl="0">
              <a:spcBef>
                <a:spcPts val="0"/>
              </a:spcBef>
              <a:spcAft>
                <a:spcPts val="0"/>
              </a:spcAft>
              <a:buFont typeface="+mj-lt"/>
              <a:buAutoNum type="arabicPeriod"/>
            </a:pPr>
            <a:r>
              <a:rPr lang="en-US" b="0" dirty="0" err="1"/>
              <a:t>mkdir</a:t>
            </a:r>
            <a:r>
              <a:rPr lang="en-US" b="0" dirty="0"/>
              <a:t> </a:t>
            </a:r>
            <a:r>
              <a:rPr lang="en-US" b="0" dirty="0" err="1"/>
              <a:t>clarusway</a:t>
            </a:r>
            <a:endParaRPr lang="tr-TR" b="0" dirty="0"/>
          </a:p>
          <a:p>
            <a:pPr marL="228600" lvl="0" indent="-228600" algn="l" rtl="0">
              <a:spcBef>
                <a:spcPts val="0"/>
              </a:spcBef>
              <a:spcAft>
                <a:spcPts val="0"/>
              </a:spcAft>
              <a:buFont typeface="+mj-lt"/>
              <a:buAutoNum type="arabicPeriod"/>
            </a:pPr>
            <a:r>
              <a:rPr lang="tr-TR" b="0" dirty="0"/>
              <a:t>cd </a:t>
            </a:r>
            <a:r>
              <a:rPr lang="tr-TR" b="0" dirty="0" err="1"/>
              <a:t>clarusway</a:t>
            </a:r>
            <a:endParaRPr lang="tr-TR" b="0" dirty="0"/>
          </a:p>
          <a:p>
            <a:pPr marL="228600" lvl="0" indent="-228600" algn="l" rtl="0">
              <a:spcBef>
                <a:spcPts val="0"/>
              </a:spcBef>
              <a:spcAft>
                <a:spcPts val="0"/>
              </a:spcAft>
              <a:buFont typeface="+mj-lt"/>
              <a:buAutoNum type="arabicPeriod"/>
            </a:pPr>
            <a:r>
              <a:rPr lang="tr-TR" b="0" dirty="0" err="1"/>
              <a:t>mkdir</a:t>
            </a:r>
            <a:r>
              <a:rPr lang="tr-TR" b="0" dirty="0"/>
              <a:t> </a:t>
            </a:r>
            <a:r>
              <a:rPr lang="tr-TR" b="0" dirty="0" err="1"/>
              <a:t>lessons</a:t>
            </a:r>
            <a:endParaRPr lang="tr-TR" b="0" dirty="0"/>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b="0" dirty="0"/>
              <a:t>cd </a:t>
            </a:r>
            <a:r>
              <a:rPr lang="tr-TR" b="0" dirty="0" err="1"/>
              <a:t>lessons</a:t>
            </a:r>
            <a:r>
              <a:rPr lang="tr-TR" b="0" dirty="0"/>
              <a:t> 			</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b="0" dirty="0" err="1"/>
              <a:t>touch</a:t>
            </a:r>
            <a:r>
              <a:rPr lang="tr-TR" b="0" dirty="0"/>
              <a:t> linux.txt</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b="0" dirty="0" err="1"/>
              <a:t>echo</a:t>
            </a:r>
            <a:r>
              <a:rPr lang="tr-TR" b="0" dirty="0"/>
              <a:t> "</a:t>
            </a:r>
            <a:r>
              <a:rPr lang="en-US" sz="1100" b="0" dirty="0">
                <a:solidFill>
                  <a:srgbClr val="373A3C"/>
                </a:solidFill>
              </a:rPr>
              <a:t>I love </a:t>
            </a:r>
            <a:r>
              <a:rPr lang="en-US" sz="1100" b="0" dirty="0" err="1">
                <a:solidFill>
                  <a:srgbClr val="373A3C"/>
                </a:solidFill>
              </a:rPr>
              <a:t>linux</a:t>
            </a:r>
            <a:r>
              <a:rPr lang="tr-TR" sz="1100" b="0" dirty="0">
                <a:solidFill>
                  <a:srgbClr val="373A3C"/>
                </a:solidFill>
              </a:rPr>
              <a:t>" &gt;linux.txt</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sz="1100" b="0" dirty="0" err="1">
                <a:solidFill>
                  <a:srgbClr val="373A3C"/>
                </a:solidFill>
              </a:rPr>
              <a:t>touch</a:t>
            </a:r>
            <a:r>
              <a:rPr lang="tr-TR" sz="1100" b="0" dirty="0">
                <a:solidFill>
                  <a:srgbClr val="373A3C"/>
                </a:solidFill>
              </a:rPr>
              <a:t> html.txt</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sz="1100" b="0" dirty="0" err="1">
                <a:solidFill>
                  <a:srgbClr val="373A3C"/>
                </a:solidFill>
              </a:rPr>
              <a:t>echo</a:t>
            </a:r>
            <a:r>
              <a:rPr lang="tr-TR" sz="1100" b="0" dirty="0">
                <a:solidFill>
                  <a:srgbClr val="373A3C"/>
                </a:solidFill>
              </a:rPr>
              <a:t> </a:t>
            </a:r>
            <a:r>
              <a:rPr lang="en-US" sz="1100" b="0" dirty="0">
                <a:solidFill>
                  <a:srgbClr val="373A3C"/>
                </a:solidFill>
              </a:rPr>
              <a:t>I </a:t>
            </a:r>
            <a:r>
              <a:rPr lang="tr-TR" sz="1100" b="0" dirty="0">
                <a:solidFill>
                  <a:srgbClr val="373A3C"/>
                </a:solidFill>
              </a:rPr>
              <a:t>"</a:t>
            </a:r>
            <a:r>
              <a:rPr lang="en-US" sz="1100" b="0" dirty="0">
                <a:solidFill>
                  <a:srgbClr val="373A3C"/>
                </a:solidFill>
              </a:rPr>
              <a:t>can create a website</a:t>
            </a:r>
            <a:r>
              <a:rPr lang="tr-TR" sz="1100" b="0" dirty="0">
                <a:solidFill>
                  <a:srgbClr val="373A3C"/>
                </a:solidFill>
              </a:rPr>
              <a:t>" &gt; html.txt</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sz="1100" b="0" dirty="0">
                <a:solidFill>
                  <a:srgbClr val="373A3C"/>
                </a:solidFill>
              </a:rPr>
              <a:t>cd ..</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sz="1100" b="0" dirty="0" err="1">
                <a:solidFill>
                  <a:srgbClr val="373A3C"/>
                </a:solidFill>
              </a:rPr>
              <a:t>mkdir</a:t>
            </a:r>
            <a:r>
              <a:rPr lang="tr-TR" sz="1100" b="0" dirty="0">
                <a:solidFill>
                  <a:srgbClr val="373A3C"/>
                </a:solidFill>
              </a:rPr>
              <a:t> </a:t>
            </a:r>
            <a:r>
              <a:rPr lang="tr-TR" sz="1100" b="0" dirty="0" err="1">
                <a:solidFill>
                  <a:srgbClr val="373A3C"/>
                </a:solidFill>
              </a:rPr>
              <a:t>materials</a:t>
            </a:r>
            <a:endParaRPr lang="tr-TR" sz="1100" b="0" dirty="0">
              <a:solidFill>
                <a:srgbClr val="373A3C"/>
              </a:solidFill>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sz="1100" b="0" dirty="0">
                <a:solidFill>
                  <a:srgbClr val="373A3C"/>
                </a:solidFill>
              </a:rPr>
              <a:t>cd </a:t>
            </a:r>
            <a:r>
              <a:rPr lang="tr-TR" sz="1100" b="0" dirty="0" err="1">
                <a:solidFill>
                  <a:srgbClr val="373A3C"/>
                </a:solidFill>
              </a:rPr>
              <a:t>materials</a:t>
            </a:r>
            <a:endParaRPr lang="tr-TR" sz="1100" b="0" dirty="0">
              <a:solidFill>
                <a:srgbClr val="373A3C"/>
              </a:solidFill>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sz="1100" b="0" dirty="0" err="1">
                <a:solidFill>
                  <a:srgbClr val="373A3C"/>
                </a:solidFill>
              </a:rPr>
              <a:t>mkdir</a:t>
            </a:r>
            <a:r>
              <a:rPr lang="tr-TR" sz="1100" b="0" dirty="0">
                <a:solidFill>
                  <a:srgbClr val="373A3C"/>
                </a:solidFill>
              </a:rPr>
              <a:t> </a:t>
            </a:r>
            <a:r>
              <a:rPr lang="tr-TR" sz="1100" b="0" dirty="0" err="1">
                <a:solidFill>
                  <a:srgbClr val="373A3C"/>
                </a:solidFill>
              </a:rPr>
              <a:t>pre-class</a:t>
            </a:r>
            <a:endParaRPr lang="tr-TR" sz="1100" b="0" dirty="0">
              <a:solidFill>
                <a:srgbClr val="373A3C"/>
              </a:solidFill>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sz="1100" b="0" dirty="0">
                <a:solidFill>
                  <a:srgbClr val="373A3C"/>
                </a:solidFill>
              </a:rPr>
              <a:t>cd </a:t>
            </a:r>
            <a:r>
              <a:rPr lang="tr-TR" sz="1100" b="0" dirty="0" err="1">
                <a:solidFill>
                  <a:srgbClr val="373A3C"/>
                </a:solidFill>
              </a:rPr>
              <a:t>pre-class</a:t>
            </a:r>
            <a:endParaRPr lang="tr-TR" sz="1100" b="0" dirty="0">
              <a:solidFill>
                <a:srgbClr val="373A3C"/>
              </a:solidFill>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sz="1100" b="0" dirty="0" err="1">
                <a:solidFill>
                  <a:srgbClr val="373A3C"/>
                </a:solidFill>
              </a:rPr>
              <a:t>touch</a:t>
            </a:r>
            <a:r>
              <a:rPr lang="tr-TR" sz="1100" b="0" dirty="0">
                <a:solidFill>
                  <a:srgbClr val="373A3C"/>
                </a:solidFill>
              </a:rPr>
              <a:t> lms.txt</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sz="1100" b="0" dirty="0">
                <a:solidFill>
                  <a:srgbClr val="373A3C"/>
                </a:solidFill>
              </a:rPr>
              <a:t>cd ..</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sz="1100" b="0" dirty="0" err="1">
                <a:solidFill>
                  <a:srgbClr val="373A3C"/>
                </a:solidFill>
              </a:rPr>
              <a:t>mkdir</a:t>
            </a:r>
            <a:r>
              <a:rPr lang="tr-TR" sz="1100" b="0" dirty="0">
                <a:solidFill>
                  <a:srgbClr val="373A3C"/>
                </a:solidFill>
              </a:rPr>
              <a:t> post-</a:t>
            </a:r>
            <a:r>
              <a:rPr lang="tr-TR" sz="1100" b="0" dirty="0" err="1">
                <a:solidFill>
                  <a:srgbClr val="373A3C"/>
                </a:solidFill>
              </a:rPr>
              <a:t>class</a:t>
            </a:r>
            <a:endParaRPr lang="tr-TR" sz="1100" b="0" dirty="0">
              <a:solidFill>
                <a:srgbClr val="373A3C"/>
              </a:solidFill>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sz="1100" b="0" dirty="0">
                <a:solidFill>
                  <a:srgbClr val="373A3C"/>
                </a:solidFill>
              </a:rPr>
              <a:t>cd post-</a:t>
            </a:r>
            <a:r>
              <a:rPr lang="tr-TR" sz="1100" b="0" dirty="0" err="1">
                <a:solidFill>
                  <a:srgbClr val="373A3C"/>
                </a:solidFill>
              </a:rPr>
              <a:t>class</a:t>
            </a:r>
            <a:endParaRPr lang="tr-TR" sz="1100" b="0" dirty="0">
              <a:solidFill>
                <a:srgbClr val="373A3C"/>
              </a:solidFill>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sz="1100" b="0" dirty="0" err="1">
                <a:solidFill>
                  <a:srgbClr val="373A3C"/>
                </a:solidFill>
              </a:rPr>
              <a:t>touch</a:t>
            </a:r>
            <a:r>
              <a:rPr lang="tr-TR" sz="1100" b="0" dirty="0">
                <a:solidFill>
                  <a:srgbClr val="373A3C"/>
                </a:solidFill>
              </a:rPr>
              <a:t> try-it.txt</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endParaRPr lang="tr-TR" sz="1100" b="1" dirty="0">
              <a:solidFill>
                <a:srgbClr val="373A3C"/>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r>
              <a:rPr lang="tr-TR" dirty="0" err="1"/>
              <a:t>Short</a:t>
            </a:r>
            <a:r>
              <a:rPr lang="tr-TR" dirty="0"/>
              <a:t> </a:t>
            </a:r>
            <a:r>
              <a:rPr lang="tr-TR" dirty="0" err="1"/>
              <a:t>cut</a:t>
            </a:r>
            <a:r>
              <a:rPr lang="tr-TR" dirty="0"/>
              <a:t> 3-4  = </a:t>
            </a:r>
            <a:r>
              <a:rPr lang="tr-TR" dirty="0" err="1"/>
              <a:t>mkdir</a:t>
            </a:r>
            <a:r>
              <a:rPr lang="tr-TR" dirty="0"/>
              <a:t> </a:t>
            </a:r>
            <a:r>
              <a:rPr lang="tr-TR" dirty="0" err="1"/>
              <a:t>clarusway</a:t>
            </a:r>
            <a:r>
              <a:rPr lang="tr-TR" dirty="0"/>
              <a:t>/</a:t>
            </a:r>
            <a:r>
              <a:rPr lang="tr-TR" dirty="0" err="1"/>
              <a:t>lessons</a:t>
            </a:r>
            <a:r>
              <a:rPr lang="tr-TR" dirty="0"/>
              <a:t> </a:t>
            </a:r>
          </a:p>
          <a:p>
            <a:pPr marL="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r>
              <a:rPr lang="tr-TR" dirty="0"/>
              <a:t>	</a:t>
            </a:r>
            <a:r>
              <a:rPr lang="tr-TR" dirty="0" err="1"/>
              <a:t>touch</a:t>
            </a:r>
            <a:r>
              <a:rPr lang="tr-TR" dirty="0"/>
              <a:t> </a:t>
            </a:r>
            <a:r>
              <a:rPr lang="tr-TR" dirty="0" err="1"/>
              <a:t>lessons</a:t>
            </a:r>
            <a:r>
              <a:rPr lang="tr-TR" dirty="0"/>
              <a:t>/linux.txt	 </a:t>
            </a:r>
            <a:endParaRPr lang="en-US" sz="1100" b="1" dirty="0">
              <a:solidFill>
                <a:srgbClr val="373A3C"/>
              </a:solidFill>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endParaRPr lang="tr-TR" dirty="0"/>
          </a:p>
          <a:p>
            <a:pPr marL="228600" lvl="0" indent="-228600" algn="l" rtl="0">
              <a:spcBef>
                <a:spcPts val="0"/>
              </a:spcBef>
              <a:spcAft>
                <a:spcPts val="0"/>
              </a:spcAft>
              <a:buFont typeface="+mj-lt"/>
              <a:buAutoNum type="arabicPeriod"/>
            </a:pPr>
            <a:endParaRPr lang="tr-TR" dirty="0"/>
          </a:p>
          <a:p>
            <a:pPr marL="228600" lvl="0" indent="-228600" algn="l" rtl="0">
              <a:spcBef>
                <a:spcPts val="0"/>
              </a:spcBef>
              <a:spcAft>
                <a:spcPts val="0"/>
              </a:spcAft>
              <a:buAutoNum type="arabicPlain" startAt="4"/>
            </a:pPr>
            <a:endParaRPr lang="tr-TR" dirty="0"/>
          </a:p>
          <a:p>
            <a:pPr marL="228600" lvl="0" indent="-228600" algn="l" rtl="0">
              <a:spcBef>
                <a:spcPts val="0"/>
              </a:spcBef>
              <a:spcAft>
                <a:spcPts val="0"/>
              </a:spcAft>
              <a:buAutoNum type="arabicPlain" startAt="4"/>
            </a:pPr>
            <a:endParaRPr lang="tr-TR" dirty="0"/>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g70da2db49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g70da2db49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187911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e38663464f_0_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e38663464f_0_5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For this purposes there are many ways, I just want to show 2 of them  respectively ..</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e38663464f_0_5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e38663464f_0_5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38663464f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ge38663464f_0_5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38663464f_0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e38663464f_0_5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e38663464f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ge38663464f_0_6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Font typeface="Arial"/>
              <a:buNone/>
            </a:pPr>
            <a:r>
              <a:rPr lang="en-US" sz="1400" b="1" dirty="0">
                <a:solidFill>
                  <a:srgbClr val="373A3C"/>
                </a:solidFill>
              </a:rPr>
              <a:t>NAME</a:t>
            </a:r>
            <a:endParaRPr sz="1400" dirty="0">
              <a:solidFill>
                <a:schemeClr val="dk1"/>
              </a:solidFill>
            </a:endParaRPr>
          </a:p>
          <a:p>
            <a:pPr marL="0" lvl="0" indent="0" algn="l" rtl="0">
              <a:spcBef>
                <a:spcPts val="0"/>
              </a:spcBef>
              <a:spcAft>
                <a:spcPts val="0"/>
              </a:spcAft>
              <a:buClr>
                <a:schemeClr val="dk1"/>
              </a:buClr>
              <a:buFont typeface="Arial"/>
              <a:buNone/>
            </a:pPr>
            <a:r>
              <a:rPr lang="en-US" sz="1400" dirty="0">
                <a:solidFill>
                  <a:srgbClr val="373A3C"/>
                </a:solidFill>
              </a:rPr>
              <a:t>Program or Function name(s) followed by descriptions of functionality.</a:t>
            </a:r>
            <a:endParaRPr sz="1400" dirty="0">
              <a:solidFill>
                <a:srgbClr val="373A3C"/>
              </a:solidFill>
            </a:endParaRPr>
          </a:p>
          <a:p>
            <a:pPr marL="0" lvl="0" indent="0" algn="l" rtl="0">
              <a:spcBef>
                <a:spcPts val="0"/>
              </a:spcBef>
              <a:spcAft>
                <a:spcPts val="0"/>
              </a:spcAft>
              <a:buClr>
                <a:schemeClr val="dk1"/>
              </a:buClr>
              <a:buFont typeface="Arial"/>
              <a:buNone/>
            </a:pPr>
            <a:endParaRPr sz="1400" dirty="0">
              <a:solidFill>
                <a:srgbClr val="373A3C"/>
              </a:solidFill>
            </a:endParaRPr>
          </a:p>
          <a:p>
            <a:pPr marL="0" lvl="0" indent="0" algn="l" rtl="0">
              <a:spcBef>
                <a:spcPts val="0"/>
              </a:spcBef>
              <a:spcAft>
                <a:spcPts val="0"/>
              </a:spcAft>
              <a:buClr>
                <a:schemeClr val="dk1"/>
              </a:buClr>
              <a:buFont typeface="Arial"/>
              <a:buNone/>
            </a:pPr>
            <a:r>
              <a:rPr lang="en-US" sz="1400" b="1" dirty="0">
                <a:solidFill>
                  <a:srgbClr val="373A3C"/>
                </a:solidFill>
              </a:rPr>
              <a:t>SYNOPSIS</a:t>
            </a:r>
            <a:endParaRPr sz="1400" dirty="0">
              <a:solidFill>
                <a:schemeClr val="dk1"/>
              </a:solidFill>
            </a:endParaRPr>
          </a:p>
          <a:p>
            <a:pPr marL="0" lvl="0" indent="0" algn="l" rtl="0">
              <a:spcBef>
                <a:spcPts val="0"/>
              </a:spcBef>
              <a:spcAft>
                <a:spcPts val="0"/>
              </a:spcAft>
              <a:buClr>
                <a:schemeClr val="dk1"/>
              </a:buClr>
              <a:buFont typeface="Arial"/>
              <a:buNone/>
            </a:pPr>
            <a:r>
              <a:rPr lang="en-US" sz="1400" dirty="0">
                <a:solidFill>
                  <a:srgbClr val="373A3C"/>
                </a:solidFill>
              </a:rPr>
              <a:t>A short overview of available options</a:t>
            </a:r>
            <a:endParaRPr sz="1400" dirty="0">
              <a:solidFill>
                <a:srgbClr val="373A3C"/>
              </a:solidFill>
            </a:endParaRPr>
          </a:p>
          <a:p>
            <a:pPr marL="0" lvl="0" indent="0" algn="l" rtl="0">
              <a:spcBef>
                <a:spcPts val="0"/>
              </a:spcBef>
              <a:spcAft>
                <a:spcPts val="0"/>
              </a:spcAft>
              <a:buClr>
                <a:schemeClr val="dk1"/>
              </a:buClr>
              <a:buFont typeface="Arial"/>
              <a:buNone/>
            </a:pPr>
            <a:endParaRPr sz="1400" dirty="0">
              <a:solidFill>
                <a:srgbClr val="373A3C"/>
              </a:solidFill>
            </a:endParaRPr>
          </a:p>
          <a:p>
            <a:pPr marL="0" lvl="0" indent="0" algn="l" rtl="0">
              <a:spcBef>
                <a:spcPts val="0"/>
              </a:spcBef>
              <a:spcAft>
                <a:spcPts val="0"/>
              </a:spcAft>
              <a:buClr>
                <a:schemeClr val="dk1"/>
              </a:buClr>
              <a:buFont typeface="Arial"/>
              <a:buNone/>
            </a:pPr>
            <a:r>
              <a:rPr lang="en-US" sz="1400" b="1" dirty="0">
                <a:solidFill>
                  <a:srgbClr val="373A3C"/>
                </a:solidFill>
              </a:rPr>
              <a:t>DESCRIPTION</a:t>
            </a:r>
            <a:endParaRPr sz="1400" dirty="0">
              <a:solidFill>
                <a:schemeClr val="dk1"/>
              </a:solidFill>
            </a:endParaRPr>
          </a:p>
          <a:p>
            <a:pPr marL="0" lvl="0" indent="0" algn="l" rtl="0">
              <a:spcBef>
                <a:spcPts val="0"/>
              </a:spcBef>
              <a:spcAft>
                <a:spcPts val="0"/>
              </a:spcAft>
              <a:buClr>
                <a:schemeClr val="dk1"/>
              </a:buClr>
              <a:buFont typeface="Arial"/>
              <a:buNone/>
            </a:pPr>
            <a:r>
              <a:rPr lang="en-US" sz="1400" dirty="0">
                <a:solidFill>
                  <a:srgbClr val="373A3C"/>
                </a:solidFill>
              </a:rPr>
              <a:t>Detailed information about arguments and options.</a:t>
            </a:r>
            <a:endParaRPr sz="1400" dirty="0">
              <a:solidFill>
                <a:schemeClr val="dk1"/>
              </a:solidFill>
            </a:endParaRPr>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e38663464f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ge38663464f_0_6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e38663464f_0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e38663464f_0_6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e38663464f_0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Google Shape;320;ge38663464f_0_6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err="1"/>
              <a:t>Mkdir</a:t>
            </a:r>
            <a:r>
              <a:rPr lang="tr-TR" dirty="0"/>
              <a:t> –p </a:t>
            </a:r>
            <a:r>
              <a:rPr lang="tr-TR" dirty="0" err="1"/>
              <a:t>exercises</a:t>
            </a:r>
            <a:r>
              <a:rPr lang="tr-TR" dirty="0"/>
              <a:t>/</a:t>
            </a:r>
            <a:r>
              <a:rPr lang="tr-TR" dirty="0" err="1"/>
              <a:t>man_pages</a:t>
            </a:r>
            <a:endParaRPr lang="tr-TR" dirty="0"/>
          </a:p>
          <a:p>
            <a:pPr marL="0" lvl="0" indent="0" algn="l" rtl="0">
              <a:lnSpc>
                <a:spcPct val="100000"/>
              </a:lnSpc>
              <a:spcBef>
                <a:spcPts val="0"/>
              </a:spcBef>
              <a:spcAft>
                <a:spcPts val="0"/>
              </a:spcAft>
              <a:buSzPts val="1400"/>
              <a:buNone/>
            </a:pPr>
            <a:r>
              <a:rPr lang="tr-TR" dirty="0" err="1"/>
              <a:t>man</a:t>
            </a:r>
            <a:r>
              <a:rPr lang="tr-TR" dirty="0"/>
              <a:t> </a:t>
            </a:r>
            <a:r>
              <a:rPr lang="tr-TR" dirty="0" err="1"/>
              <a:t>ls</a:t>
            </a:r>
            <a:r>
              <a:rPr lang="tr-TR" dirty="0"/>
              <a:t> &gt; man_ls.txt</a:t>
            </a:r>
          </a:p>
          <a:p>
            <a:pPr marL="0" lvl="0" indent="0" algn="l" rtl="0">
              <a:lnSpc>
                <a:spcPct val="100000"/>
              </a:lnSpc>
              <a:spcBef>
                <a:spcPts val="0"/>
              </a:spcBef>
              <a:spcAft>
                <a:spcPts val="0"/>
              </a:spcAft>
              <a:buSzPts val="1400"/>
              <a:buNone/>
            </a:pPr>
            <a:r>
              <a:rPr lang="tr-TR" dirty="0"/>
              <a:t>Man </a:t>
            </a:r>
            <a:r>
              <a:rPr lang="tr-TR" dirty="0" err="1"/>
              <a:t>pwd</a:t>
            </a:r>
            <a:r>
              <a:rPr lang="tr-TR" dirty="0"/>
              <a:t> &gt; </a:t>
            </a:r>
            <a:r>
              <a:rPr lang="tr-TR" dirty="0" err="1"/>
              <a:t>man_pwd</a:t>
            </a:r>
            <a:r>
              <a:rPr lang="tr-TR" dirty="0"/>
              <a:t>.</a:t>
            </a:r>
          </a:p>
          <a:p>
            <a:pPr marL="0" lvl="0" indent="0" algn="l" rtl="0">
              <a:lnSpc>
                <a:spcPct val="100000"/>
              </a:lnSpc>
              <a:spcBef>
                <a:spcPts val="0"/>
              </a:spcBef>
              <a:spcAft>
                <a:spcPts val="0"/>
              </a:spcAft>
              <a:buSzPts val="1400"/>
              <a:buNone/>
            </a:pPr>
            <a:r>
              <a:rPr lang="tr-TR" dirty="0"/>
              <a:t>txt</a:t>
            </a:r>
          </a:p>
          <a:p>
            <a:pPr marL="0" lvl="0" indent="0" algn="l" rtl="0">
              <a:lnSpc>
                <a:spcPct val="100000"/>
              </a:lnSpc>
              <a:spcBef>
                <a:spcPts val="0"/>
              </a:spcBef>
              <a:spcAft>
                <a:spcPts val="0"/>
              </a:spcAft>
              <a:buSzPts val="1400"/>
              <a:buNone/>
            </a:pPr>
            <a:r>
              <a:rPr lang="tr-TR" dirty="0"/>
              <a:t>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034f1a9e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034f1a9e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ls, means list directory contents,  is the most used command with </a:t>
            </a:r>
            <a:r>
              <a:rPr lang="en-US" sz="1800" err="1"/>
              <a:t>pwd</a:t>
            </a:r>
            <a:r>
              <a:rPr lang="en-US" sz="1800"/>
              <a:t> in Linux, I think.</a:t>
            </a:r>
            <a:endParaRPr sz="1800"/>
          </a:p>
          <a:p>
            <a:pPr marL="0" lvl="0" indent="0" algn="l" rtl="0">
              <a:spcBef>
                <a:spcPts val="0"/>
              </a:spcBef>
              <a:spcAft>
                <a:spcPts val="0"/>
              </a:spcAft>
              <a:buNone/>
            </a:pPr>
            <a:r>
              <a:rPr lang="en-US" sz="1800"/>
              <a:t>It has many arguments, I mean options.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ls -l, ls -a, and ls -al are mostly used options for ls command.  it should be space between options and command</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Let’s check the contents of our current directories with different arguments.</a:t>
            </a:r>
            <a:endParaRPr sz="18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71ba15a1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g71ba15a19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71ba15a192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 name="Google Shape;364;g71ba15a192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71ba15a19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g71ba15a192_0_4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71bc16e5c0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8" name="Google Shape;528;g71bc16e5c0_0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sample : </a:t>
            </a:r>
            <a:r>
              <a:rPr lang="en-US" u="sng" dirty="0">
                <a:solidFill>
                  <a:schemeClr val="hlink"/>
                </a:solidFill>
                <a:hlinkClick r:id="rId3"/>
              </a:rPr>
              <a:t>https://www.youtube.com/watch?v=bVwgwaDmZp4</a:t>
            </a:r>
            <a:endParaRPr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71ba15a192_0_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6" name="Google Shape;536;g71ba15a192_0_4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71ba15a192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1" name="Google Shape;681;g71ba15a192_0_5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dirty="0"/>
              <a:t> </a:t>
            </a:r>
            <a:r>
              <a:rPr lang="en-US" dirty="0" err="1"/>
              <a:t>sudo</a:t>
            </a:r>
            <a:r>
              <a:rPr lang="en-US" dirty="0"/>
              <a:t> apt install nano</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71ba15a192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9" name="Google Shape;689;g71ba15a192_0_6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70277fd514_0_1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g70277fd514_0_12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70277fd514_0_1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70277fd514_0_13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70277fd514_0_1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g70277fd514_0_13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0ceb96d9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0ceb96d9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70277fd514_0_1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g70277fd514_0_14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7166ffa20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7166ffa20c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b044339b14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b044339b14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b044339b1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b044339b1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7166ffa20c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 name="Google Shape;369;g7166ffa20c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b044339b14_1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b044339b14_1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7166ffa20c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g7166ffa20c_0_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7166ffa20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8" name="Google Shape;438;g7166ffa20c_0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7166ffa20c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g7166ffa20c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u="sng">
                <a:solidFill>
                  <a:schemeClr val="hlink"/>
                </a:solidFill>
                <a:hlinkClick r:id="rId3"/>
              </a:rPr>
              <a:t>https://www.howtogeek.com/437958/how-to-use-the-chmod-command-on-linux/</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7166ffa20c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g7166ffa20c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0ceb96d9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0ceb96d9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f621a5286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f621a5286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892229fdb0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g892229fdb0_0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7166ffa20c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g7166ffa20c_0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a:t>🍐 This is a Pear Deck Text Slide </a:t>
            </a:r>
            <a:endParaRPr/>
          </a:p>
          <a:p>
            <a:pPr marL="0" lvl="0" indent="0" algn="l" rtl="0">
              <a:lnSpc>
                <a:spcPct val="100000"/>
              </a:lnSpc>
              <a:spcBef>
                <a:spcPts val="0"/>
              </a:spcBef>
              <a:spcAft>
                <a:spcPts val="0"/>
              </a:spcAft>
              <a:buSzPts val="1400"/>
              <a:buNone/>
            </a:pPr>
            <a:r>
              <a:rPr lang="en-US"/>
              <a:t>🍐 To edit the type of question, go back to the "Ask Students a Question" in the Pear Deck sidebar.</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7163ad4c3c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6" name="Google Shape;496;g7163ad4c3c_0_6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ce243329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0" name="Google Shape;580;gce2433298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378479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ce2433298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6" name="Google Shape;586;gce24332980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8854329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7166ffa20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g7166ffa20c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6206422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e38663464f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e38663464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892229fdb0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g892229fdb0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38880207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892229fdb0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g892229fdb0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1907598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70ceb96d9a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70ceb96d9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892229fdb0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g892229fdb0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extLst>
      <p:ext uri="{BB962C8B-B14F-4D97-AF65-F5344CB8AC3E}">
        <p14:creationId xmlns:p14="http://schemas.microsoft.com/office/powerpoint/2010/main" val="33276353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892229fdb0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g892229fdb0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eaLnBrk="0" fontAlgn="base" hangingPunct="0">
              <a:spcBef>
                <a:spcPct val="0"/>
              </a:spcBef>
              <a:spcAft>
                <a:spcPct val="0"/>
              </a:spcAft>
              <a:buClrTx/>
            </a:pPr>
            <a:r>
              <a:rPr kumimoji="0" lang="en-US" altLang="en-US" sz="1100" b="0" i="0" u="none" strike="noStrike" cap="none" normalizeH="0" baseline="0" dirty="0">
                <a:ln>
                  <a:noFill/>
                </a:ln>
                <a:solidFill>
                  <a:srgbClr val="212529"/>
                </a:solidFill>
                <a:effectLst/>
                <a:latin typeface="+mj-lt"/>
              </a:rPr>
              <a:t>cat /</a:t>
            </a:r>
            <a:r>
              <a:rPr kumimoji="0" lang="en-US" altLang="en-US" sz="1100" b="0" i="0" u="none" strike="noStrike" cap="none" normalizeH="0" baseline="0" dirty="0" err="1">
                <a:ln>
                  <a:noFill/>
                </a:ln>
                <a:solidFill>
                  <a:srgbClr val="212529"/>
                </a:solidFill>
                <a:effectLst/>
                <a:latin typeface="+mj-lt"/>
              </a:rPr>
              <a:t>etc</a:t>
            </a:r>
            <a:r>
              <a:rPr kumimoji="0" lang="en-US" altLang="en-US" sz="1100" b="0" i="0" u="none" strike="noStrike" cap="none" normalizeH="0" baseline="0" dirty="0">
                <a:ln>
                  <a:noFill/>
                </a:ln>
                <a:solidFill>
                  <a:srgbClr val="212529"/>
                </a:solidFill>
                <a:effectLst/>
                <a:latin typeface="+mj-lt"/>
              </a:rPr>
              <a:t>/passwd | </a:t>
            </a:r>
            <a:r>
              <a:rPr kumimoji="0" lang="en-US" altLang="en-US" sz="1100" b="0" i="0" u="none" strike="noStrike" cap="none" normalizeH="0" baseline="0" dirty="0" err="1">
                <a:ln>
                  <a:noFill/>
                </a:ln>
                <a:solidFill>
                  <a:srgbClr val="212529"/>
                </a:solidFill>
                <a:effectLst/>
                <a:latin typeface="+mj-lt"/>
              </a:rPr>
              <a:t>wc</a:t>
            </a:r>
            <a:r>
              <a:rPr kumimoji="0" lang="en-US" altLang="en-US" sz="1100" b="0" i="0" u="none" strike="noStrike" cap="none" normalizeH="0" baseline="0" dirty="0">
                <a:ln>
                  <a:noFill/>
                </a:ln>
                <a:solidFill>
                  <a:srgbClr val="212529"/>
                </a:solidFill>
                <a:effectLst/>
                <a:latin typeface="+mj-lt"/>
              </a:rPr>
              <a:t> –l</a:t>
            </a:r>
            <a:r>
              <a:rPr kumimoji="0" lang="tr-TR"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Kullanıcı</a:t>
            </a:r>
            <a:r>
              <a:rPr kumimoji="0" lang="en-US"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sayısını</a:t>
            </a:r>
            <a:r>
              <a:rPr kumimoji="0" lang="en-US"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almak</a:t>
            </a:r>
            <a:r>
              <a:rPr kumimoji="0" lang="en-US"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için</a:t>
            </a:r>
            <a:r>
              <a:rPr kumimoji="0" lang="en-US" altLang="en-US" sz="1100" b="0" i="0" u="none" strike="noStrike" cap="none" normalizeH="0" baseline="0" dirty="0">
                <a:ln>
                  <a:noFill/>
                </a:ln>
                <a:solidFill>
                  <a:srgbClr val="212529"/>
                </a:solidFill>
                <a:effectLst/>
                <a:latin typeface="+mj-lt"/>
              </a:rPr>
              <a:t> Linux </a:t>
            </a:r>
            <a:r>
              <a:rPr kumimoji="0" lang="en-US" altLang="en-US" sz="1100" b="0" i="0" u="none" strike="noStrike" cap="none" normalizeH="0" baseline="0" dirty="0" err="1">
                <a:ln>
                  <a:noFill/>
                </a:ln>
                <a:solidFill>
                  <a:srgbClr val="212529"/>
                </a:solidFill>
                <a:effectLst/>
                <a:latin typeface="+mj-lt"/>
              </a:rPr>
              <a:t>Çıktı</a:t>
            </a:r>
            <a:r>
              <a:rPr kumimoji="0" lang="en-US"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Yönlendirme</a:t>
            </a:r>
            <a:r>
              <a:rPr kumimoji="0" lang="en-US"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kullanılarak</a:t>
            </a:r>
            <a:r>
              <a:rPr kumimoji="0" lang="en-US"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aşağıdaki</a:t>
            </a:r>
            <a:r>
              <a:rPr kumimoji="0" lang="en-US"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gibi</a:t>
            </a:r>
            <a:r>
              <a:rPr kumimoji="0" lang="en-US"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elde</a:t>
            </a:r>
            <a:r>
              <a:rPr kumimoji="0" lang="en-US"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edilebilir</a:t>
            </a:r>
            <a:r>
              <a:rPr kumimoji="0" lang="en-US" altLang="en-US" sz="1100" b="0" i="0" u="none" strike="noStrike" cap="none" normalizeH="0" baseline="0" dirty="0">
                <a:ln>
                  <a:noFill/>
                </a:ln>
                <a:solidFill>
                  <a:srgbClr val="212529"/>
                </a:solidFill>
                <a:effectLst/>
                <a:latin typeface="+mj-lt"/>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212529"/>
                </a:solidFill>
                <a:effectLst/>
                <a:latin typeface="+mj-lt"/>
              </a:rPr>
              <a:t>veya</a:t>
            </a:r>
            <a:endParaRPr kumimoji="0" lang="en-US" altLang="en-US" sz="1100" b="0" i="0" u="none" strike="noStrike" cap="none" normalizeH="0" baseline="0" dirty="0">
              <a:ln>
                <a:noFill/>
              </a:ln>
              <a:solidFill>
                <a:srgbClr val="212529"/>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212529"/>
                </a:solidFill>
                <a:effectLst/>
                <a:latin typeface="+mj-lt"/>
              </a:rPr>
              <a:t>wc</a:t>
            </a:r>
            <a:r>
              <a:rPr kumimoji="0" lang="en-US" altLang="en-US" sz="1100" b="0" i="0" u="none" strike="noStrike" cap="none" normalizeH="0" baseline="0" dirty="0">
                <a:ln>
                  <a:noFill/>
                </a:ln>
                <a:solidFill>
                  <a:srgbClr val="212529"/>
                </a:solidFill>
                <a:effectLst/>
                <a:latin typeface="+mj-lt"/>
              </a:rPr>
              <a:t> -l /</a:t>
            </a:r>
            <a:r>
              <a:rPr kumimoji="0" lang="en-US" altLang="en-US" sz="1100" b="0" i="0" u="none" strike="noStrike" cap="none" normalizeH="0" baseline="0" dirty="0" err="1">
                <a:ln>
                  <a:noFill/>
                </a:ln>
                <a:solidFill>
                  <a:srgbClr val="212529"/>
                </a:solidFill>
                <a:effectLst/>
                <a:latin typeface="+mj-lt"/>
              </a:rPr>
              <a:t>etc</a:t>
            </a:r>
            <a:r>
              <a:rPr kumimoji="0" lang="en-US" altLang="en-US" sz="1100" b="0" i="0" u="none" strike="noStrike" cap="none" normalizeH="0" baseline="0" dirty="0">
                <a:ln>
                  <a:noFill/>
                </a:ln>
                <a:solidFill>
                  <a:srgbClr val="212529"/>
                </a:solidFill>
                <a:effectLst/>
                <a:latin typeface="+mj-lt"/>
              </a:rPr>
              <a:t>/passwd</a:t>
            </a:r>
            <a:endParaRPr kumimoji="0" lang="en-US" altLang="en-US" sz="11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12529"/>
                </a:solidFill>
                <a:effectLst/>
                <a:latin typeface="+mj-lt"/>
              </a:rPr>
              <a:t>Linux </a:t>
            </a:r>
            <a:r>
              <a:rPr kumimoji="0" lang="en-US" altLang="en-US" sz="1100" b="0" i="0" u="none" strike="noStrike" cap="none" normalizeH="0" baseline="0" dirty="0" err="1">
                <a:ln>
                  <a:noFill/>
                </a:ln>
                <a:solidFill>
                  <a:srgbClr val="212529"/>
                </a:solidFill>
                <a:effectLst/>
                <a:latin typeface="+mj-lt"/>
              </a:rPr>
              <a:t>kurulumundan</a:t>
            </a:r>
            <a:r>
              <a:rPr kumimoji="0" lang="en-US"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sonra</a:t>
            </a:r>
            <a:r>
              <a:rPr kumimoji="0" lang="en-US"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en</a:t>
            </a:r>
            <a:r>
              <a:rPr kumimoji="0" lang="en-US"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yetkili</a:t>
            </a:r>
            <a:r>
              <a:rPr kumimoji="0" lang="en-US"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kullanıcı</a:t>
            </a:r>
            <a:r>
              <a:rPr kumimoji="0" lang="en-US"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yerine</a:t>
            </a:r>
            <a:r>
              <a:rPr kumimoji="0" lang="en-US"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başka</a:t>
            </a:r>
            <a:r>
              <a:rPr kumimoji="0" lang="en-US"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bir</a:t>
            </a:r>
            <a:r>
              <a:rPr kumimoji="0" lang="en-US"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kullanıcı</a:t>
            </a:r>
            <a:r>
              <a:rPr kumimoji="0" lang="en-US"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oluşturarak</a:t>
            </a:r>
            <a:r>
              <a:rPr kumimoji="0" lang="en-US"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kullanmak</a:t>
            </a:r>
            <a:r>
              <a:rPr kumimoji="0" lang="en-US"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istenmeyen</a:t>
            </a:r>
            <a:r>
              <a:rPr kumimoji="0" lang="en-US"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durumlar</a:t>
            </a:r>
            <a:r>
              <a:rPr kumimoji="0" lang="en-US"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için</a:t>
            </a:r>
            <a:r>
              <a:rPr kumimoji="0" lang="en-US"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faydalı</a:t>
            </a:r>
            <a:r>
              <a:rPr kumimoji="0" lang="en-US"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olacaktır</a:t>
            </a:r>
            <a:r>
              <a:rPr kumimoji="0" lang="en-US" altLang="en-US" sz="1100" b="0" i="0" u="none" strike="noStrike" cap="none" normalizeH="0" baseline="0" dirty="0">
                <a:ln>
                  <a:noFill/>
                </a:ln>
                <a:solidFill>
                  <a:srgbClr val="212529"/>
                </a:solidFill>
                <a:effectLst/>
                <a:latin typeface="+mj-lt"/>
              </a:rPr>
              <a:t>.</a:t>
            </a:r>
            <a:endParaRPr kumimoji="0" lang="en-US" altLang="en-US" sz="1100" b="0" i="0" u="none" strike="noStrike" cap="none" normalizeH="0" baseline="0" dirty="0">
              <a:ln>
                <a:noFill/>
              </a:ln>
              <a:solidFill>
                <a:schemeClr val="tx1"/>
              </a:solidFill>
              <a:effectLst/>
              <a:latin typeface="+mj-lt"/>
            </a:endParaRP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7438637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892229fdb0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g892229fdb0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4639227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892229fdb0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g892229fdb0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tr-TR" altLang="en-US" sz="1100" dirty="0">
              <a:solidFill>
                <a:srgbClr val="212529"/>
              </a:solidFill>
              <a:latin typeface="+mj-lt"/>
            </a:endParaRPr>
          </a:p>
          <a:p>
            <a:pPr eaLnBrk="0" fontAlgn="base" hangingPunct="0">
              <a:spcBef>
                <a:spcPct val="0"/>
              </a:spcBef>
              <a:spcAft>
                <a:spcPct val="0"/>
              </a:spcAft>
              <a:buClrTx/>
            </a:pPr>
            <a:r>
              <a:rPr kumimoji="0" lang="en-US" altLang="en-US" sz="1100" b="1" i="0" u="none" strike="noStrike" cap="none" normalizeH="0" baseline="0" dirty="0" err="1">
                <a:ln>
                  <a:noFill/>
                </a:ln>
                <a:solidFill>
                  <a:srgbClr val="212529"/>
                </a:solidFill>
                <a:effectLst/>
                <a:latin typeface="+mj-lt"/>
              </a:rPr>
              <a:t>sudo</a:t>
            </a:r>
            <a:r>
              <a:rPr kumimoji="0" lang="en-US" altLang="en-US" sz="1100" b="1" i="0" u="none" strike="noStrike" cap="none" normalizeH="0" baseline="0" dirty="0">
                <a:ln>
                  <a:noFill/>
                </a:ln>
                <a:solidFill>
                  <a:srgbClr val="212529"/>
                </a:solidFill>
                <a:effectLst/>
                <a:latin typeface="+mj-lt"/>
              </a:rPr>
              <a:t> </a:t>
            </a:r>
            <a:r>
              <a:rPr kumimoji="0" lang="en-US" altLang="en-US" sz="1100" b="1" i="0" u="none" strike="noStrike" cap="none" normalizeH="0" baseline="0" dirty="0" err="1">
                <a:ln>
                  <a:noFill/>
                </a:ln>
                <a:solidFill>
                  <a:srgbClr val="212529"/>
                </a:solidFill>
                <a:effectLst/>
                <a:latin typeface="+mj-lt"/>
              </a:rPr>
              <a:t>usermod</a:t>
            </a:r>
            <a:r>
              <a:rPr kumimoji="0" lang="en-US" altLang="en-US" sz="1100" b="1" i="0" u="none" strike="noStrike" cap="none" normalizeH="0" baseline="0" dirty="0">
                <a:ln>
                  <a:noFill/>
                </a:ln>
                <a:solidFill>
                  <a:srgbClr val="212529"/>
                </a:solidFill>
                <a:effectLst/>
                <a:latin typeface="+mj-lt"/>
              </a:rPr>
              <a:t> -L </a:t>
            </a:r>
            <a:r>
              <a:rPr kumimoji="0" lang="en-US" altLang="en-US" sz="1100" b="0" i="0" u="none" strike="noStrike" cap="none" normalizeH="0" baseline="0" dirty="0">
                <a:ln>
                  <a:noFill/>
                </a:ln>
                <a:solidFill>
                  <a:srgbClr val="212529"/>
                </a:solidFill>
                <a:effectLst/>
                <a:latin typeface="+mj-lt"/>
              </a:rPr>
              <a:t>&lt;</a:t>
            </a:r>
            <a:r>
              <a:rPr kumimoji="0" lang="en-US" altLang="en-US" sz="1100" b="0" i="0" u="none" strike="noStrike" cap="none" normalizeH="0" baseline="0" dirty="0" err="1">
                <a:ln>
                  <a:noFill/>
                </a:ln>
                <a:solidFill>
                  <a:srgbClr val="212529"/>
                </a:solidFill>
                <a:effectLst/>
                <a:latin typeface="+mj-lt"/>
              </a:rPr>
              <a:t>kullanici</a:t>
            </a:r>
            <a:r>
              <a:rPr kumimoji="0" lang="en-US" altLang="en-US" sz="1100" b="0" i="0" u="none" strike="noStrike" cap="none" normalizeH="0" baseline="0" dirty="0">
                <a:ln>
                  <a:noFill/>
                </a:ln>
                <a:solidFill>
                  <a:srgbClr val="212529"/>
                </a:solidFill>
                <a:effectLst/>
                <a:latin typeface="+mj-lt"/>
              </a:rPr>
              <a:t>&gt;</a:t>
            </a:r>
            <a:r>
              <a:rPr kumimoji="0" lang="tr-TR" altLang="en-US" sz="1100" b="0" i="0" u="none" strike="noStrike" cap="none" normalizeH="0" baseline="0" dirty="0">
                <a:ln>
                  <a:noFill/>
                </a:ln>
                <a:solidFill>
                  <a:srgbClr val="212529"/>
                </a:solidFill>
                <a:effectLst/>
                <a:latin typeface="+mj-lt"/>
              </a:rPr>
              <a:t> </a:t>
            </a:r>
          </a:p>
          <a:p>
            <a:pPr eaLnBrk="0" fontAlgn="base" hangingPunct="0">
              <a:spcBef>
                <a:spcPct val="0"/>
              </a:spcBef>
              <a:spcAft>
                <a:spcPct val="0"/>
              </a:spcAft>
              <a:buClrTx/>
            </a:pPr>
            <a:r>
              <a:rPr lang="tr-TR" altLang="en-US" sz="1100" dirty="0">
                <a:solidFill>
                  <a:srgbClr val="212529"/>
                </a:solidFill>
                <a:latin typeface="+mj-lt"/>
              </a:rPr>
              <a:t>	</a:t>
            </a:r>
            <a:r>
              <a:rPr kumimoji="0" lang="en-US" altLang="en-US" sz="1100" b="0" i="0" u="none" strike="noStrike" cap="none" normalizeH="0" baseline="0" dirty="0" err="1">
                <a:ln>
                  <a:noFill/>
                </a:ln>
                <a:solidFill>
                  <a:srgbClr val="212529"/>
                </a:solidFill>
                <a:effectLst/>
                <a:latin typeface="+mj-lt"/>
              </a:rPr>
              <a:t>Kullanıcı</a:t>
            </a:r>
            <a:r>
              <a:rPr kumimoji="0" lang="en-US"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kilitleme</a:t>
            </a:r>
            <a:r>
              <a:rPr kumimoji="0" lang="tr-TR" altLang="en-US" sz="1100" b="0" i="0" u="none" strike="noStrike" cap="none" normalizeH="0" baseline="0" dirty="0">
                <a:ln>
                  <a:noFill/>
                </a:ln>
                <a:solidFill>
                  <a:srgbClr val="212529"/>
                </a:solidFill>
                <a:effectLst/>
                <a:latin typeface="+mj-lt"/>
              </a:rPr>
              <a:t> / </a:t>
            </a:r>
            <a:r>
              <a:rPr kumimoji="0" lang="tr-TR" altLang="en-US" sz="1100" b="0" i="0" u="none" strike="noStrike" cap="none" normalizeH="0" baseline="0" dirty="0" err="1">
                <a:ln>
                  <a:noFill/>
                </a:ln>
                <a:solidFill>
                  <a:srgbClr val="212529"/>
                </a:solidFill>
                <a:effectLst/>
                <a:latin typeface="+mj-lt"/>
              </a:rPr>
              <a:t>dondruma</a:t>
            </a:r>
            <a:r>
              <a:rPr kumimoji="0" lang="tr-TR" altLang="en-US" sz="1100" b="0" i="0" u="none" strike="noStrike" cap="none" normalizeH="0" baseline="0" dirty="0">
                <a:ln>
                  <a:noFill/>
                </a:ln>
                <a:solidFill>
                  <a:srgbClr val="212529"/>
                </a:solidFill>
                <a:effectLst/>
                <a:latin typeface="+mj-lt"/>
              </a:rPr>
              <a:t> </a:t>
            </a:r>
            <a:endParaRPr kumimoji="0" lang="en-US" altLang="en-US" sz="1100" b="0" i="0" u="none" strike="noStrike" cap="none" normalizeH="0" baseline="0" dirty="0">
              <a:ln>
                <a:noFill/>
              </a:ln>
              <a:solidFill>
                <a:srgbClr val="212529"/>
              </a:solidFill>
              <a:effectLst/>
              <a:latin typeface="+mj-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en-US" sz="1100" b="0" i="0" u="none" strike="noStrike" cap="none" normalizeH="0" baseline="0" dirty="0">
              <a:ln>
                <a:noFill/>
              </a:ln>
              <a:solidFill>
                <a:srgbClr val="212529"/>
              </a:solidFill>
              <a:effectLst/>
              <a:latin typeface="+mj-lt"/>
            </a:endParaRPr>
          </a:p>
          <a:p>
            <a:pPr eaLnBrk="0" fontAlgn="base" hangingPunct="0">
              <a:spcBef>
                <a:spcPct val="0"/>
              </a:spcBef>
              <a:spcAft>
                <a:spcPct val="0"/>
              </a:spcAft>
              <a:buClrTx/>
            </a:pPr>
            <a:r>
              <a:rPr kumimoji="0" lang="en-US" altLang="en-US" sz="1100" b="1" i="0" u="none" strike="noStrike" cap="none" normalizeH="0" baseline="0" dirty="0" err="1">
                <a:ln>
                  <a:noFill/>
                </a:ln>
                <a:solidFill>
                  <a:srgbClr val="212529"/>
                </a:solidFill>
                <a:effectLst/>
                <a:latin typeface="+mj-lt"/>
              </a:rPr>
              <a:t>sudo</a:t>
            </a:r>
            <a:r>
              <a:rPr kumimoji="0" lang="en-US" altLang="en-US" sz="1100" b="1" i="0" u="none" strike="noStrike" cap="none" normalizeH="0" baseline="0" dirty="0">
                <a:ln>
                  <a:noFill/>
                </a:ln>
                <a:solidFill>
                  <a:srgbClr val="212529"/>
                </a:solidFill>
                <a:effectLst/>
                <a:latin typeface="+mj-lt"/>
              </a:rPr>
              <a:t> </a:t>
            </a:r>
            <a:r>
              <a:rPr kumimoji="0" lang="en-US" altLang="en-US" sz="1100" b="1" i="0" u="none" strike="noStrike" cap="none" normalizeH="0" baseline="0" dirty="0" err="1">
                <a:ln>
                  <a:noFill/>
                </a:ln>
                <a:solidFill>
                  <a:srgbClr val="212529"/>
                </a:solidFill>
                <a:effectLst/>
                <a:latin typeface="+mj-lt"/>
              </a:rPr>
              <a:t>usermod</a:t>
            </a:r>
            <a:r>
              <a:rPr kumimoji="0" lang="en-US" altLang="en-US" sz="1100" b="1" i="0" u="none" strike="noStrike" cap="none" normalizeH="0" baseline="0" dirty="0">
                <a:ln>
                  <a:noFill/>
                </a:ln>
                <a:solidFill>
                  <a:srgbClr val="212529"/>
                </a:solidFill>
                <a:effectLst/>
                <a:latin typeface="+mj-lt"/>
              </a:rPr>
              <a:t> -U </a:t>
            </a:r>
            <a:r>
              <a:rPr kumimoji="0" lang="en-US" altLang="en-US" sz="1100" b="0" i="0" u="none" strike="noStrike" cap="none" normalizeH="0" baseline="0" dirty="0">
                <a:ln>
                  <a:noFill/>
                </a:ln>
                <a:solidFill>
                  <a:srgbClr val="212529"/>
                </a:solidFill>
                <a:effectLst/>
                <a:latin typeface="+mj-lt"/>
              </a:rPr>
              <a:t>&lt;</a:t>
            </a:r>
            <a:r>
              <a:rPr kumimoji="0" lang="en-US" altLang="en-US" sz="1100" b="0" i="0" u="none" strike="noStrike" cap="none" normalizeH="0" baseline="0" dirty="0" err="1">
                <a:ln>
                  <a:noFill/>
                </a:ln>
                <a:solidFill>
                  <a:srgbClr val="212529"/>
                </a:solidFill>
                <a:effectLst/>
                <a:latin typeface="+mj-lt"/>
              </a:rPr>
              <a:t>kullanici</a:t>
            </a:r>
            <a:r>
              <a:rPr kumimoji="0" lang="en-US" altLang="en-US" sz="1100" b="0" i="0" u="none" strike="noStrike" cap="none" normalizeH="0" baseline="0" dirty="0">
                <a:ln>
                  <a:noFill/>
                </a:ln>
                <a:solidFill>
                  <a:srgbClr val="212529"/>
                </a:solidFill>
                <a:effectLst/>
                <a:latin typeface="+mj-lt"/>
              </a:rPr>
              <a:t>&gt;</a:t>
            </a:r>
            <a:r>
              <a:rPr kumimoji="0" lang="tr-TR" altLang="en-US" sz="1100" b="0" i="0" u="none" strike="noStrike" cap="none" normalizeH="0" baseline="0" dirty="0">
                <a:ln>
                  <a:noFill/>
                </a:ln>
                <a:solidFill>
                  <a:srgbClr val="212529"/>
                </a:solidFill>
                <a:effectLst/>
                <a:latin typeface="+mj-lt"/>
              </a:rPr>
              <a:t> </a:t>
            </a:r>
          </a:p>
          <a:p>
            <a:pPr eaLnBrk="0" fontAlgn="base" hangingPunct="0">
              <a:spcBef>
                <a:spcPct val="0"/>
              </a:spcBef>
              <a:spcAft>
                <a:spcPct val="0"/>
              </a:spcAft>
              <a:buClrTx/>
            </a:pPr>
            <a:r>
              <a:rPr lang="tr-TR" altLang="en-US" sz="1100" dirty="0">
                <a:solidFill>
                  <a:srgbClr val="212529"/>
                </a:solidFill>
                <a:latin typeface="+mj-lt"/>
              </a:rPr>
              <a:t>	</a:t>
            </a:r>
            <a:r>
              <a:rPr kumimoji="0" lang="en-US" altLang="en-US" sz="1100" b="0" i="0" u="none" strike="noStrike" cap="none" normalizeH="0" baseline="0" dirty="0" err="1">
                <a:ln>
                  <a:noFill/>
                </a:ln>
                <a:solidFill>
                  <a:srgbClr val="212529"/>
                </a:solidFill>
                <a:effectLst/>
                <a:latin typeface="+mj-lt"/>
              </a:rPr>
              <a:t>Kullanıcı</a:t>
            </a:r>
            <a:r>
              <a:rPr kumimoji="0" lang="en-US"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kilit</a:t>
            </a:r>
            <a:r>
              <a:rPr kumimoji="0" lang="en-US" altLang="en-US" sz="1100" b="0" i="0" u="none" strike="noStrike" cap="none" normalizeH="0" baseline="0" dirty="0">
                <a:ln>
                  <a:noFill/>
                </a:ln>
                <a:solidFill>
                  <a:srgbClr val="212529"/>
                </a:solidFill>
                <a:effectLst/>
                <a:latin typeface="+mj-lt"/>
              </a:rPr>
              <a:t> </a:t>
            </a:r>
            <a:r>
              <a:rPr kumimoji="0" lang="en-US" altLang="en-US" sz="1100" b="0" i="0" u="none" strike="noStrike" cap="none" normalizeH="0" baseline="0" dirty="0" err="1">
                <a:ln>
                  <a:noFill/>
                </a:ln>
                <a:solidFill>
                  <a:srgbClr val="212529"/>
                </a:solidFill>
                <a:effectLst/>
                <a:latin typeface="+mj-lt"/>
              </a:rPr>
              <a:t>kaldırma</a:t>
            </a:r>
            <a:endParaRPr kumimoji="0" lang="tr-TR" altLang="en-US" sz="1100" b="0" i="0" u="none" strike="noStrike" cap="none" normalizeH="0" baseline="0" dirty="0">
              <a:ln>
                <a:noFill/>
              </a:ln>
              <a:solidFill>
                <a:srgbClr val="212529"/>
              </a:solidFill>
              <a:effectLst/>
              <a:latin typeface="+mj-lt"/>
            </a:endParaRPr>
          </a:p>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27794834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111eedc2ad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3" name="Google Shape;503;g111eedc2ad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7163ad4c3c_0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9" name="Google Shape;509;g7163ad4c3c_0_6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892229fdb0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3" name="Google Shape;523;g892229fdb0_0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892229fdb0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0" name="Google Shape;530;g892229fdb0_0_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892229fdb0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7" name="Google Shape;537;g892229fdb0_0_1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892229fdb0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g892229fdb0_0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0ceb96d9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70ceb96d9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to create an em</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7163ad4c3c_0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7163ad4c3c_0_6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3" name="Google Shape;57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0ceb96d9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70ceb96d9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tr-TR" err="1"/>
              <a:t>Rmdir</a:t>
            </a:r>
            <a:r>
              <a:rPr lang="tr-TR"/>
              <a:t> * </a:t>
            </a:r>
          </a:p>
          <a:p>
            <a:r>
              <a:rPr lang="tr-TR"/>
              <a:t>İçi dolu ise </a:t>
            </a:r>
            <a:r>
              <a:rPr lang="tr-TR" err="1"/>
              <a:t>rm</a:t>
            </a:r>
            <a:r>
              <a:rPr lang="tr-TR"/>
              <a:t> –r *</a:t>
            </a:r>
          </a:p>
          <a:p>
            <a:r>
              <a:rPr lang="tr-TR" err="1"/>
              <a:t>Rmdir</a:t>
            </a:r>
            <a:r>
              <a:rPr lang="tr-TR"/>
              <a:t> ./</a:t>
            </a:r>
            <a:r>
              <a:rPr lang="tr-TR" err="1"/>
              <a:t>FullStack</a:t>
            </a:r>
            <a:r>
              <a:rPr lang="tr-TR"/>
              <a:t>/listeler </a:t>
            </a:r>
          </a:p>
          <a:p>
            <a:r>
              <a:rPr lang="tr-TR" err="1"/>
              <a:t>Rm</a:t>
            </a:r>
            <a:r>
              <a:rPr lang="tr-TR"/>
              <a:t> –r ./</a:t>
            </a:r>
            <a:r>
              <a:rPr lang="tr-TR" err="1"/>
              <a:t>fullStack</a:t>
            </a:r>
            <a:r>
              <a:rPr lang="tr-TR"/>
              <a:t>/listeler</a:t>
            </a:r>
          </a:p>
          <a:p>
            <a:endParaRPr lang="tr-TR"/>
          </a:p>
          <a:p>
            <a:r>
              <a:rPr lang="tr-TR" err="1"/>
              <a:t>Mkdir</a:t>
            </a:r>
            <a:r>
              <a:rPr lang="tr-TR"/>
              <a:t> ../denemeler üst dizinde oluştur</a:t>
            </a:r>
          </a:p>
          <a:p>
            <a:r>
              <a:rPr lang="tr-TR" err="1"/>
              <a:t>Mkdir</a:t>
            </a:r>
            <a:r>
              <a:rPr lang="tr-TR"/>
              <a:t> –p Linux/denemeler/listeler hepsini oluşturur</a:t>
            </a:r>
          </a:p>
          <a:p>
            <a:endParaRPr lang="tr-TR"/>
          </a:p>
          <a:p>
            <a:r>
              <a:rPr lang="tr-TR" err="1"/>
              <a:t>Mkdir</a:t>
            </a:r>
            <a:r>
              <a:rPr lang="tr-TR"/>
              <a:t> --</a:t>
            </a:r>
            <a:r>
              <a:rPr lang="tr-TR" err="1"/>
              <a:t>help</a:t>
            </a:r>
            <a:endParaRPr lang="tr-TR"/>
          </a:p>
          <a:p>
            <a:endParaRPr lang="tr-TR"/>
          </a:p>
          <a:p>
            <a:r>
              <a:rPr lang="tr-TR" err="1"/>
              <a:t>Clear</a:t>
            </a:r>
            <a:endParaRPr lang="tr-TR"/>
          </a:p>
          <a:p>
            <a:r>
              <a:rPr lang="tr-TR" err="1"/>
              <a:t>Cat</a:t>
            </a:r>
            <a:r>
              <a:rPr lang="tr-TR"/>
              <a:t> .</a:t>
            </a:r>
            <a:r>
              <a:rPr lang="tr-TR" err="1"/>
              <a:t>bashhistory</a:t>
            </a:r>
            <a:endParaRPr lang="tr-TR"/>
          </a:p>
          <a:p>
            <a:pPr marL="0" lvl="0" indent="0" algn="l" rtl="0">
              <a:spcBef>
                <a:spcPts val="0"/>
              </a:spcBef>
              <a:spcAft>
                <a:spcPts val="0"/>
              </a:spcAft>
              <a:buNone/>
            </a:pPr>
            <a:endParaRPr/>
          </a:p>
        </p:txBody>
      </p:sp>
    </p:spTree>
    <p:extLst>
      <p:ext uri="{BB962C8B-B14F-4D97-AF65-F5344CB8AC3E}">
        <p14:creationId xmlns:p14="http://schemas.microsoft.com/office/powerpoint/2010/main" val="1969269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70277fd514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70277fd514_0_8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800"/>
              <a:t>Let’s try together:</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r>
              <a:rPr lang="en-US" sz="1800"/>
              <a:t>touch newfile</a:t>
            </a:r>
            <a:endParaRPr sz="1800"/>
          </a:p>
          <a:p>
            <a:pPr marL="0" lvl="0" indent="0" algn="l" rtl="0">
              <a:lnSpc>
                <a:spcPct val="100000"/>
              </a:lnSpc>
              <a:spcBef>
                <a:spcPts val="0"/>
              </a:spcBef>
              <a:spcAft>
                <a:spcPts val="0"/>
              </a:spcAft>
              <a:buSzPts val="1400"/>
              <a:buNone/>
            </a:pPr>
            <a:r>
              <a:rPr lang="en-US" sz="1800"/>
              <a:t>touch Newfile</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r>
              <a:rPr lang="en-US" sz="1800"/>
              <a:t>ls -l</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Clr>
                <a:schemeClr val="dk1"/>
              </a:buClr>
              <a:buSzPts val="1100"/>
              <a:buFont typeface="Arial"/>
              <a:buNone/>
            </a:pPr>
            <a:r>
              <a:rPr lang="en-US" sz="1800"/>
              <a:t>uppercase letter</a:t>
            </a:r>
            <a:endParaRPr sz="1800"/>
          </a:p>
          <a:p>
            <a:pPr marL="0" lvl="0" indent="0" algn="l" rtl="0">
              <a:lnSpc>
                <a:spcPct val="100000"/>
              </a:lnSpc>
              <a:spcBef>
                <a:spcPts val="0"/>
              </a:spcBef>
              <a:spcAft>
                <a:spcPts val="0"/>
              </a:spcAft>
              <a:buClr>
                <a:schemeClr val="dk1"/>
              </a:buClr>
              <a:buSzPts val="1100"/>
              <a:buFont typeface="Arial"/>
              <a:buNone/>
            </a:pPr>
            <a:r>
              <a:rPr lang="en-US" sz="1800"/>
              <a:t>lower case</a:t>
            </a:r>
            <a:endParaRPr sz="1800"/>
          </a:p>
          <a:p>
            <a:pPr marL="0" lvl="0" indent="0" algn="l" rtl="0">
              <a:lnSpc>
                <a:spcPct val="100000"/>
              </a:lnSpc>
              <a:spcBef>
                <a:spcPts val="0"/>
              </a:spcBef>
              <a:spcAft>
                <a:spcPts val="0"/>
              </a:spcAft>
              <a:buSzPts val="1400"/>
              <a:buNone/>
            </a:pPr>
            <a:endParaRPr sz="1800"/>
          </a:p>
        </p:txBody>
      </p:sp>
    </p:spTree>
    <p:extLst>
      <p:ext uri="{BB962C8B-B14F-4D97-AF65-F5344CB8AC3E}">
        <p14:creationId xmlns:p14="http://schemas.microsoft.com/office/powerpoint/2010/main" val="477271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1ABC934-C71F-E2D8-2E7F-3D35002CCD96}"/>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565FD33A-8CB2-DD75-CC7E-BF8C0BE9F0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306F071C-5DED-E68E-53AC-9F591FD57071}"/>
              </a:ext>
            </a:extLst>
          </p:cNvPr>
          <p:cNvSpPr>
            <a:spLocks noGrp="1"/>
          </p:cNvSpPr>
          <p:nvPr>
            <p:ph type="dt" sz="half" idx="10"/>
          </p:nvPr>
        </p:nvSpPr>
        <p:spPr/>
        <p:txBody>
          <a:bodyPr/>
          <a:lstStyle/>
          <a:p>
            <a:fld id="{332CE899-DCF1-2241-A563-CB873D147A6E}" type="datetimeFigureOut">
              <a:rPr lang="tr-TR" smtClean="0"/>
              <a:t>23.11.2022</a:t>
            </a:fld>
            <a:endParaRPr lang="tr-TR"/>
          </a:p>
        </p:txBody>
      </p:sp>
      <p:sp>
        <p:nvSpPr>
          <p:cNvPr id="5" name="Alt Bilgi Yer Tutucusu 4">
            <a:extLst>
              <a:ext uri="{FF2B5EF4-FFF2-40B4-BE49-F238E27FC236}">
                <a16:creationId xmlns:a16="http://schemas.microsoft.com/office/drawing/2014/main" id="{C24C8F2E-B8EF-D9E0-A4C5-73DCE73E949B}"/>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4AE2D26-87C7-F94C-47B9-1ECFC2C98F9A}"/>
              </a:ext>
            </a:extLst>
          </p:cNvPr>
          <p:cNvSpPr>
            <a:spLocks noGrp="1"/>
          </p:cNvSpPr>
          <p:nvPr>
            <p:ph type="sldNum" sz="quarter" idx="12"/>
          </p:nvPr>
        </p:nvSpPr>
        <p:spPr/>
        <p:txBody>
          <a:bodyPr/>
          <a:lstStyle/>
          <a:p>
            <a:fld id="{D3326025-3397-5748-ADBE-64183149ABDE}" type="slidenum">
              <a:rPr lang="tr-TR" smtClean="0"/>
              <a:t>‹#›</a:t>
            </a:fld>
            <a:endParaRPr lang="tr-TR"/>
          </a:p>
        </p:txBody>
      </p:sp>
    </p:spTree>
    <p:extLst>
      <p:ext uri="{BB962C8B-B14F-4D97-AF65-F5344CB8AC3E}">
        <p14:creationId xmlns:p14="http://schemas.microsoft.com/office/powerpoint/2010/main" val="2266721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41AFC3B-83B6-799B-4673-042C082BAB15}"/>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315EF5C-F10E-DE83-D964-5F53CB4F8FA2}"/>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E21FB2F-EB6A-8866-F39D-9814C988C7A1}"/>
              </a:ext>
            </a:extLst>
          </p:cNvPr>
          <p:cNvSpPr>
            <a:spLocks noGrp="1"/>
          </p:cNvSpPr>
          <p:nvPr>
            <p:ph type="dt" sz="half" idx="10"/>
          </p:nvPr>
        </p:nvSpPr>
        <p:spPr/>
        <p:txBody>
          <a:bodyPr/>
          <a:lstStyle/>
          <a:p>
            <a:fld id="{332CE899-DCF1-2241-A563-CB873D147A6E}" type="datetimeFigureOut">
              <a:rPr lang="tr-TR" smtClean="0"/>
              <a:t>23.11.2022</a:t>
            </a:fld>
            <a:endParaRPr lang="tr-TR"/>
          </a:p>
        </p:txBody>
      </p:sp>
      <p:sp>
        <p:nvSpPr>
          <p:cNvPr id="5" name="Alt Bilgi Yer Tutucusu 4">
            <a:extLst>
              <a:ext uri="{FF2B5EF4-FFF2-40B4-BE49-F238E27FC236}">
                <a16:creationId xmlns:a16="http://schemas.microsoft.com/office/drawing/2014/main" id="{DD436D1A-1746-1E3E-67B3-CD399FB6617C}"/>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E49522E8-462E-942A-6E35-6144E92F0CFF}"/>
              </a:ext>
            </a:extLst>
          </p:cNvPr>
          <p:cNvSpPr>
            <a:spLocks noGrp="1"/>
          </p:cNvSpPr>
          <p:nvPr>
            <p:ph type="sldNum" sz="quarter" idx="12"/>
          </p:nvPr>
        </p:nvSpPr>
        <p:spPr/>
        <p:txBody>
          <a:bodyPr/>
          <a:lstStyle/>
          <a:p>
            <a:fld id="{D3326025-3397-5748-ADBE-64183149ABDE}" type="slidenum">
              <a:rPr lang="tr-TR" smtClean="0"/>
              <a:t>‹#›</a:t>
            </a:fld>
            <a:endParaRPr lang="tr-TR"/>
          </a:p>
        </p:txBody>
      </p:sp>
    </p:spTree>
    <p:extLst>
      <p:ext uri="{BB962C8B-B14F-4D97-AF65-F5344CB8AC3E}">
        <p14:creationId xmlns:p14="http://schemas.microsoft.com/office/powerpoint/2010/main" val="2295838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E78D52DA-022E-492F-DDA1-854EA2EECD70}"/>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CA1DB26E-DE7B-7ED0-3714-E10C82CCCB43}"/>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0C8018B-BFD4-80A1-7D0C-7D699A37F6AA}"/>
              </a:ext>
            </a:extLst>
          </p:cNvPr>
          <p:cNvSpPr>
            <a:spLocks noGrp="1"/>
          </p:cNvSpPr>
          <p:nvPr>
            <p:ph type="dt" sz="half" idx="10"/>
          </p:nvPr>
        </p:nvSpPr>
        <p:spPr/>
        <p:txBody>
          <a:bodyPr/>
          <a:lstStyle/>
          <a:p>
            <a:fld id="{332CE899-DCF1-2241-A563-CB873D147A6E}" type="datetimeFigureOut">
              <a:rPr lang="tr-TR" smtClean="0"/>
              <a:t>23.11.2022</a:t>
            </a:fld>
            <a:endParaRPr lang="tr-TR"/>
          </a:p>
        </p:txBody>
      </p:sp>
      <p:sp>
        <p:nvSpPr>
          <p:cNvPr id="5" name="Alt Bilgi Yer Tutucusu 4">
            <a:extLst>
              <a:ext uri="{FF2B5EF4-FFF2-40B4-BE49-F238E27FC236}">
                <a16:creationId xmlns:a16="http://schemas.microsoft.com/office/drawing/2014/main" id="{16E0E8C2-CFAF-FA7C-8FF9-3C64942B0FE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740A444-B4FD-FD64-A35A-191DC0AF0B63}"/>
              </a:ext>
            </a:extLst>
          </p:cNvPr>
          <p:cNvSpPr>
            <a:spLocks noGrp="1"/>
          </p:cNvSpPr>
          <p:nvPr>
            <p:ph type="sldNum" sz="quarter" idx="12"/>
          </p:nvPr>
        </p:nvSpPr>
        <p:spPr/>
        <p:txBody>
          <a:bodyPr/>
          <a:lstStyle/>
          <a:p>
            <a:fld id="{D3326025-3397-5748-ADBE-64183149ABDE}" type="slidenum">
              <a:rPr lang="tr-TR" smtClean="0"/>
              <a:t>‹#›</a:t>
            </a:fld>
            <a:endParaRPr lang="tr-TR"/>
          </a:p>
        </p:txBody>
      </p:sp>
    </p:spTree>
    <p:extLst>
      <p:ext uri="{BB962C8B-B14F-4D97-AF65-F5344CB8AC3E}">
        <p14:creationId xmlns:p14="http://schemas.microsoft.com/office/powerpoint/2010/main" val="2785143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8"/>
        <p:cNvGrpSpPr/>
        <p:nvPr/>
      </p:nvGrpSpPr>
      <p:grpSpPr>
        <a:xfrm>
          <a:off x="0" y="0"/>
          <a:ext cx="0" cy="0"/>
          <a:chOff x="0" y="0"/>
          <a:chExt cx="0" cy="0"/>
        </a:xfrm>
      </p:grpSpPr>
      <p:sp>
        <p:nvSpPr>
          <p:cNvPr id="19" name="Google Shape;19;p4"/>
          <p:cNvSpPr txBox="1">
            <a:spLocks noGrp="1"/>
          </p:cNvSpPr>
          <p:nvPr>
            <p:ph type="ctrTitle"/>
          </p:nvPr>
        </p:nvSpPr>
        <p:spPr>
          <a:xfrm>
            <a:off x="1447800" y="2655800"/>
            <a:ext cx="6235600" cy="15464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6400">
                <a:solidFill>
                  <a:srgbClr val="5B92CA"/>
                </a:solidFill>
              </a:defRPr>
            </a:lvl1pPr>
            <a:lvl2pPr lvl="1" algn="l">
              <a:lnSpc>
                <a:spcPct val="80000"/>
              </a:lnSpc>
              <a:spcBef>
                <a:spcPts val="0"/>
              </a:spcBef>
              <a:spcAft>
                <a:spcPts val="0"/>
              </a:spcAft>
              <a:buSzPts val="4800"/>
              <a:buNone/>
              <a:defRPr sz="6400"/>
            </a:lvl2pPr>
            <a:lvl3pPr lvl="2" algn="l">
              <a:lnSpc>
                <a:spcPct val="80000"/>
              </a:lnSpc>
              <a:spcBef>
                <a:spcPts val="0"/>
              </a:spcBef>
              <a:spcAft>
                <a:spcPts val="0"/>
              </a:spcAft>
              <a:buSzPts val="4800"/>
              <a:buNone/>
              <a:defRPr sz="6400"/>
            </a:lvl3pPr>
            <a:lvl4pPr lvl="3" algn="l">
              <a:lnSpc>
                <a:spcPct val="80000"/>
              </a:lnSpc>
              <a:spcBef>
                <a:spcPts val="0"/>
              </a:spcBef>
              <a:spcAft>
                <a:spcPts val="0"/>
              </a:spcAft>
              <a:buSzPts val="4800"/>
              <a:buNone/>
              <a:defRPr sz="6400"/>
            </a:lvl4pPr>
            <a:lvl5pPr lvl="4" algn="l">
              <a:lnSpc>
                <a:spcPct val="80000"/>
              </a:lnSpc>
              <a:spcBef>
                <a:spcPts val="0"/>
              </a:spcBef>
              <a:spcAft>
                <a:spcPts val="0"/>
              </a:spcAft>
              <a:buSzPts val="4800"/>
              <a:buNone/>
              <a:defRPr sz="6400"/>
            </a:lvl5pPr>
            <a:lvl6pPr lvl="5" algn="l">
              <a:lnSpc>
                <a:spcPct val="80000"/>
              </a:lnSpc>
              <a:spcBef>
                <a:spcPts val="0"/>
              </a:spcBef>
              <a:spcAft>
                <a:spcPts val="0"/>
              </a:spcAft>
              <a:buSzPts val="4800"/>
              <a:buNone/>
              <a:defRPr sz="6400"/>
            </a:lvl6pPr>
            <a:lvl7pPr lvl="6" algn="l">
              <a:lnSpc>
                <a:spcPct val="80000"/>
              </a:lnSpc>
              <a:spcBef>
                <a:spcPts val="0"/>
              </a:spcBef>
              <a:spcAft>
                <a:spcPts val="0"/>
              </a:spcAft>
              <a:buSzPts val="4800"/>
              <a:buNone/>
              <a:defRPr sz="6400"/>
            </a:lvl7pPr>
            <a:lvl8pPr lvl="7" algn="l">
              <a:lnSpc>
                <a:spcPct val="80000"/>
              </a:lnSpc>
              <a:spcBef>
                <a:spcPts val="0"/>
              </a:spcBef>
              <a:spcAft>
                <a:spcPts val="0"/>
              </a:spcAft>
              <a:buSzPts val="4800"/>
              <a:buNone/>
              <a:defRPr sz="6400"/>
            </a:lvl8pPr>
            <a:lvl9pPr lvl="8" algn="l">
              <a:lnSpc>
                <a:spcPct val="80000"/>
              </a:lnSpc>
              <a:spcBef>
                <a:spcPts val="0"/>
              </a:spcBef>
              <a:spcAft>
                <a:spcPts val="0"/>
              </a:spcAft>
              <a:buSzPts val="4800"/>
              <a:buNone/>
              <a:defRPr sz="6400"/>
            </a:lvl9pPr>
          </a:lstStyle>
          <a:p>
            <a:endParaRPr/>
          </a:p>
        </p:txBody>
      </p:sp>
      <p:sp>
        <p:nvSpPr>
          <p:cNvPr id="20" name="Google Shape;20;p4"/>
          <p:cNvSpPr txBox="1">
            <a:spLocks noGrp="1"/>
          </p:cNvSpPr>
          <p:nvPr>
            <p:ph type="subTitle" idx="1"/>
          </p:nvPr>
        </p:nvSpPr>
        <p:spPr>
          <a:xfrm>
            <a:off x="1447800" y="4383635"/>
            <a:ext cx="6235600" cy="5116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4000">
                <a:solidFill>
                  <a:schemeClr val="dk2"/>
                </a:solidFill>
              </a:defRPr>
            </a:lvl2pPr>
            <a:lvl3pPr lvl="2" algn="l">
              <a:lnSpc>
                <a:spcPct val="110000"/>
              </a:lnSpc>
              <a:spcBef>
                <a:spcPts val="0"/>
              </a:spcBef>
              <a:spcAft>
                <a:spcPts val="0"/>
              </a:spcAft>
              <a:buClr>
                <a:schemeClr val="dk2"/>
              </a:buClr>
              <a:buSzPts val="3000"/>
              <a:buNone/>
              <a:defRPr sz="4000">
                <a:solidFill>
                  <a:schemeClr val="dk2"/>
                </a:solidFill>
              </a:defRPr>
            </a:lvl3pPr>
            <a:lvl4pPr lvl="3" algn="l">
              <a:lnSpc>
                <a:spcPct val="110000"/>
              </a:lnSpc>
              <a:spcBef>
                <a:spcPts val="0"/>
              </a:spcBef>
              <a:spcAft>
                <a:spcPts val="0"/>
              </a:spcAft>
              <a:buClr>
                <a:schemeClr val="dk2"/>
              </a:buClr>
              <a:buSzPts val="3000"/>
              <a:buNone/>
              <a:defRPr sz="4000">
                <a:solidFill>
                  <a:schemeClr val="dk2"/>
                </a:solidFill>
              </a:defRPr>
            </a:lvl4pPr>
            <a:lvl5pPr lvl="4" algn="l">
              <a:lnSpc>
                <a:spcPct val="110000"/>
              </a:lnSpc>
              <a:spcBef>
                <a:spcPts val="0"/>
              </a:spcBef>
              <a:spcAft>
                <a:spcPts val="0"/>
              </a:spcAft>
              <a:buClr>
                <a:schemeClr val="dk2"/>
              </a:buClr>
              <a:buSzPts val="3000"/>
              <a:buNone/>
              <a:defRPr sz="4000">
                <a:solidFill>
                  <a:schemeClr val="dk2"/>
                </a:solidFill>
              </a:defRPr>
            </a:lvl5pPr>
            <a:lvl6pPr lvl="5" algn="l">
              <a:lnSpc>
                <a:spcPct val="110000"/>
              </a:lnSpc>
              <a:spcBef>
                <a:spcPts val="0"/>
              </a:spcBef>
              <a:spcAft>
                <a:spcPts val="0"/>
              </a:spcAft>
              <a:buClr>
                <a:schemeClr val="dk2"/>
              </a:buClr>
              <a:buSzPts val="3000"/>
              <a:buNone/>
              <a:defRPr sz="4000">
                <a:solidFill>
                  <a:schemeClr val="dk2"/>
                </a:solidFill>
              </a:defRPr>
            </a:lvl6pPr>
            <a:lvl7pPr lvl="6" algn="l">
              <a:lnSpc>
                <a:spcPct val="110000"/>
              </a:lnSpc>
              <a:spcBef>
                <a:spcPts val="0"/>
              </a:spcBef>
              <a:spcAft>
                <a:spcPts val="0"/>
              </a:spcAft>
              <a:buClr>
                <a:schemeClr val="dk2"/>
              </a:buClr>
              <a:buSzPts val="3000"/>
              <a:buNone/>
              <a:defRPr sz="4000">
                <a:solidFill>
                  <a:schemeClr val="dk2"/>
                </a:solidFill>
              </a:defRPr>
            </a:lvl7pPr>
            <a:lvl8pPr lvl="7" algn="l">
              <a:lnSpc>
                <a:spcPct val="110000"/>
              </a:lnSpc>
              <a:spcBef>
                <a:spcPts val="0"/>
              </a:spcBef>
              <a:spcAft>
                <a:spcPts val="0"/>
              </a:spcAft>
              <a:buClr>
                <a:schemeClr val="dk2"/>
              </a:buClr>
              <a:buSzPts val="3000"/>
              <a:buNone/>
              <a:defRPr sz="4000">
                <a:solidFill>
                  <a:schemeClr val="dk2"/>
                </a:solidFill>
              </a:defRPr>
            </a:lvl8pPr>
            <a:lvl9pPr lvl="8" algn="l">
              <a:lnSpc>
                <a:spcPct val="110000"/>
              </a:lnSpc>
              <a:spcBef>
                <a:spcPts val="0"/>
              </a:spcBef>
              <a:spcAft>
                <a:spcPts val="0"/>
              </a:spcAft>
              <a:buClr>
                <a:schemeClr val="dk2"/>
              </a:buClr>
              <a:buSzPts val="3000"/>
              <a:buNone/>
              <a:defRPr sz="4000">
                <a:solidFill>
                  <a:schemeClr val="dk2"/>
                </a:solidFill>
              </a:defRPr>
            </a:lvl9pPr>
          </a:lstStyle>
          <a:p>
            <a:endParaRPr/>
          </a:p>
        </p:txBody>
      </p:sp>
      <p:sp>
        <p:nvSpPr>
          <p:cNvPr id="21" name="Google Shape;21;p4"/>
          <p:cNvSpPr/>
          <p:nvPr/>
        </p:nvSpPr>
        <p:spPr>
          <a:xfrm rot="5400000">
            <a:off x="-404500" y="2889207"/>
            <a:ext cx="1888400" cy="1079600"/>
          </a:xfrm>
          <a:prstGeom prst="triangle">
            <a:avLst>
              <a:gd name="adj" fmla="val 50000"/>
            </a:avLst>
          </a:prstGeom>
          <a:solidFill>
            <a:srgbClr val="C27BA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22" name="Google Shape;22;p4"/>
          <p:cNvPicPr preferRelativeResize="0"/>
          <p:nvPr/>
        </p:nvPicPr>
        <p:blipFill rotWithShape="1">
          <a:blip r:embed="rId2">
            <a:alphaModFix/>
          </a:blip>
          <a:srcRect/>
          <a:stretch/>
        </p:blipFill>
        <p:spPr>
          <a:xfrm>
            <a:off x="92355" y="6364051"/>
            <a:ext cx="1692800" cy="362967"/>
          </a:xfrm>
          <a:prstGeom prst="rect">
            <a:avLst/>
          </a:prstGeom>
          <a:noFill/>
          <a:ln>
            <a:noFill/>
          </a:ln>
        </p:spPr>
      </p:pic>
    </p:spTree>
    <p:extLst>
      <p:ext uri="{BB962C8B-B14F-4D97-AF65-F5344CB8AC3E}">
        <p14:creationId xmlns:p14="http://schemas.microsoft.com/office/powerpoint/2010/main" val="3501002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6"/>
        <p:cNvGrpSpPr/>
        <p:nvPr/>
      </p:nvGrpSpPr>
      <p:grpSpPr>
        <a:xfrm>
          <a:off x="0" y="0"/>
          <a:ext cx="0" cy="0"/>
          <a:chOff x="0" y="0"/>
          <a:chExt cx="0" cy="0"/>
        </a:xfrm>
      </p:grpSpPr>
      <p:sp>
        <p:nvSpPr>
          <p:cNvPr id="27" name="Google Shape;27;p5"/>
          <p:cNvSpPr/>
          <p:nvPr/>
        </p:nvSpPr>
        <p:spPr>
          <a:xfrm flipH="1">
            <a:off x="11582400" y="6233133"/>
            <a:ext cx="624800" cy="624800"/>
          </a:xfrm>
          <a:prstGeom prst="rtTriangle">
            <a:avLst/>
          </a:prstGeom>
          <a:solidFill>
            <a:srgbClr val="C27BA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 name="Google Shape;28;p5"/>
          <p:cNvSpPr/>
          <p:nvPr/>
        </p:nvSpPr>
        <p:spPr>
          <a:xfrm rot="5400000">
            <a:off x="-133800" y="390664"/>
            <a:ext cx="624800" cy="357200"/>
          </a:xfrm>
          <a:prstGeom prst="triangle">
            <a:avLst>
              <a:gd name="adj" fmla="val 50000"/>
            </a:avLst>
          </a:prstGeom>
          <a:solidFill>
            <a:srgbClr val="C27BA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 name="Google Shape;29;p5"/>
          <p:cNvSpPr txBox="1">
            <a:spLocks noGrp="1"/>
          </p:cNvSpPr>
          <p:nvPr>
            <p:ph type="title"/>
          </p:nvPr>
        </p:nvSpPr>
        <p:spPr>
          <a:xfrm>
            <a:off x="609600" y="256864"/>
            <a:ext cx="7521200" cy="14436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30" name="Google Shape;30;p5"/>
          <p:cNvSpPr txBox="1">
            <a:spLocks noGrp="1"/>
          </p:cNvSpPr>
          <p:nvPr>
            <p:ph type="body" idx="1"/>
          </p:nvPr>
        </p:nvSpPr>
        <p:spPr>
          <a:xfrm>
            <a:off x="668667" y="2011533"/>
            <a:ext cx="8807600" cy="4804400"/>
          </a:xfrm>
          <a:prstGeom prst="rect">
            <a:avLst/>
          </a:prstGeom>
          <a:noFill/>
          <a:ln>
            <a:noFill/>
          </a:ln>
        </p:spPr>
        <p:txBody>
          <a:bodyPr spcFirstLastPara="1" wrap="square" lIns="0" tIns="0" rIns="0" bIns="0" anchor="t" anchorCtr="0">
            <a:noAutofit/>
          </a:bodyPr>
          <a:lstStyle>
            <a:lvl1pPr marL="609585" lvl="0" indent="-457189" algn="l">
              <a:lnSpc>
                <a:spcPct val="110000"/>
              </a:lnSpc>
              <a:spcBef>
                <a:spcPts val="800"/>
              </a:spcBef>
              <a:spcAft>
                <a:spcPts val="0"/>
              </a:spcAft>
              <a:buClr>
                <a:srgbClr val="741B47"/>
              </a:buClr>
              <a:buSzPts val="1800"/>
              <a:buChar char="▸"/>
              <a:defRPr/>
            </a:lvl1pPr>
            <a:lvl2pPr marL="1219170" lvl="1" indent="-457189" algn="l">
              <a:lnSpc>
                <a:spcPct val="110000"/>
              </a:lnSpc>
              <a:spcBef>
                <a:spcPts val="800"/>
              </a:spcBef>
              <a:spcAft>
                <a:spcPts val="0"/>
              </a:spcAft>
              <a:buClr>
                <a:srgbClr val="741B47"/>
              </a:buClr>
              <a:buSzPts val="1800"/>
              <a:buChar char="▹"/>
              <a:defRPr/>
            </a:lvl2pPr>
            <a:lvl3pPr marL="1828754" lvl="2" indent="-457189" algn="l">
              <a:lnSpc>
                <a:spcPct val="110000"/>
              </a:lnSpc>
              <a:spcBef>
                <a:spcPts val="800"/>
              </a:spcBef>
              <a:spcAft>
                <a:spcPts val="0"/>
              </a:spcAft>
              <a:buClr>
                <a:srgbClr val="741B47"/>
              </a:buClr>
              <a:buSzPts val="1800"/>
              <a:buChar char="▹"/>
              <a:defRPr/>
            </a:lvl3pPr>
            <a:lvl4pPr marL="2438339" lvl="3" indent="-474121" algn="l">
              <a:lnSpc>
                <a:spcPct val="110000"/>
              </a:lnSpc>
              <a:spcBef>
                <a:spcPts val="800"/>
              </a:spcBef>
              <a:spcAft>
                <a:spcPts val="0"/>
              </a:spcAft>
              <a:buClr>
                <a:srgbClr val="741B47"/>
              </a:buClr>
              <a:buSzPts val="2000"/>
              <a:buChar char="▹"/>
              <a:defRPr/>
            </a:lvl4pPr>
            <a:lvl5pPr marL="3047924" lvl="4" indent="-474121" algn="l">
              <a:lnSpc>
                <a:spcPct val="110000"/>
              </a:lnSpc>
              <a:spcBef>
                <a:spcPts val="800"/>
              </a:spcBef>
              <a:spcAft>
                <a:spcPts val="0"/>
              </a:spcAft>
              <a:buClr>
                <a:srgbClr val="741B47"/>
              </a:buClr>
              <a:buSzPts val="2000"/>
              <a:buChar char="▹"/>
              <a:defRPr/>
            </a:lvl5pPr>
            <a:lvl6pPr marL="3657509" lvl="5" indent="-474121" algn="l">
              <a:lnSpc>
                <a:spcPct val="110000"/>
              </a:lnSpc>
              <a:spcBef>
                <a:spcPts val="800"/>
              </a:spcBef>
              <a:spcAft>
                <a:spcPts val="0"/>
              </a:spcAft>
              <a:buClr>
                <a:srgbClr val="741B47"/>
              </a:buClr>
              <a:buSzPts val="2000"/>
              <a:buChar char="▹"/>
              <a:defRPr/>
            </a:lvl6pPr>
            <a:lvl7pPr marL="4267093" lvl="6" indent="-474121" algn="l">
              <a:lnSpc>
                <a:spcPct val="110000"/>
              </a:lnSpc>
              <a:spcBef>
                <a:spcPts val="800"/>
              </a:spcBef>
              <a:spcAft>
                <a:spcPts val="0"/>
              </a:spcAft>
              <a:buClr>
                <a:srgbClr val="741B47"/>
              </a:buClr>
              <a:buSzPts val="2000"/>
              <a:buChar char="▹"/>
              <a:defRPr/>
            </a:lvl7pPr>
            <a:lvl8pPr marL="4876678" lvl="7" indent="-474121" algn="l">
              <a:lnSpc>
                <a:spcPct val="110000"/>
              </a:lnSpc>
              <a:spcBef>
                <a:spcPts val="800"/>
              </a:spcBef>
              <a:spcAft>
                <a:spcPts val="0"/>
              </a:spcAft>
              <a:buClr>
                <a:srgbClr val="741B47"/>
              </a:buClr>
              <a:buSzPts val="2000"/>
              <a:buChar char="▹"/>
              <a:defRPr/>
            </a:lvl8pPr>
            <a:lvl9pPr marL="5486263" lvl="8" indent="-474121" algn="l">
              <a:lnSpc>
                <a:spcPct val="110000"/>
              </a:lnSpc>
              <a:spcBef>
                <a:spcPts val="800"/>
              </a:spcBef>
              <a:spcAft>
                <a:spcPts val="0"/>
              </a:spcAft>
              <a:buClr>
                <a:srgbClr val="741B47"/>
              </a:buClr>
              <a:buSzPts val="2000"/>
              <a:buChar char="▹"/>
              <a:defRPr/>
            </a:lvl9pPr>
          </a:lstStyle>
          <a:p>
            <a:endParaRPr/>
          </a:p>
        </p:txBody>
      </p:sp>
      <p:sp>
        <p:nvSpPr>
          <p:cNvPr id="31" name="Google Shape;31;p5"/>
          <p:cNvSpPr txBox="1">
            <a:spLocks noGrp="1"/>
          </p:cNvSpPr>
          <p:nvPr>
            <p:ph type="sldNum" idx="12"/>
          </p:nvPr>
        </p:nvSpPr>
        <p:spPr>
          <a:xfrm>
            <a:off x="11878831" y="6579128"/>
            <a:ext cx="274000" cy="2368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6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6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6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6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6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6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6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6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600" b="1" i="0" u="none" strike="noStrike" cap="none">
                <a:solidFill>
                  <a:schemeClr val="lt1"/>
                </a:solidFill>
                <a:latin typeface="Barlow Light"/>
                <a:ea typeface="Barlow Light"/>
                <a:cs typeface="Barlow Light"/>
                <a:sym typeface="Barlow Light"/>
              </a:defRPr>
            </a:lvl9pPr>
          </a:lstStyle>
          <a:p>
            <a:fld id="{00000000-1234-1234-1234-123412341234}" type="slidenum">
              <a:rPr lang="tr-TR" smtClean="0"/>
              <a:pPr/>
              <a:t>‹#›</a:t>
            </a:fld>
            <a:endParaRPr lang="tr-TR"/>
          </a:p>
        </p:txBody>
      </p:sp>
      <p:pic>
        <p:nvPicPr>
          <p:cNvPr id="32" name="Google Shape;32;p5"/>
          <p:cNvPicPr preferRelativeResize="0"/>
          <p:nvPr/>
        </p:nvPicPr>
        <p:blipFill rotWithShape="1">
          <a:blip r:embed="rId2">
            <a:alphaModFix/>
          </a:blip>
          <a:srcRect/>
          <a:stretch/>
        </p:blipFill>
        <p:spPr>
          <a:xfrm>
            <a:off x="92355" y="6465651"/>
            <a:ext cx="1692800" cy="362967"/>
          </a:xfrm>
          <a:prstGeom prst="rect">
            <a:avLst/>
          </a:prstGeom>
          <a:noFill/>
          <a:ln>
            <a:noFill/>
          </a:ln>
        </p:spPr>
      </p:pic>
      <p:sp>
        <p:nvSpPr>
          <p:cNvPr id="33" name="Google Shape;33;p5"/>
          <p:cNvSpPr txBox="1"/>
          <p:nvPr/>
        </p:nvSpPr>
        <p:spPr>
          <a:xfrm>
            <a:off x="1686133" y="6256633"/>
            <a:ext cx="442800" cy="428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867" b="0" i="0" u="none" strike="noStrike" cap="none">
                <a:solidFill>
                  <a:srgbClr val="000000"/>
                </a:solidFill>
                <a:latin typeface="Times New Roman"/>
                <a:ea typeface="Times New Roman"/>
                <a:cs typeface="Times New Roman"/>
                <a:sym typeface="Times New Roman"/>
              </a:rPr>
              <a:t>©</a:t>
            </a:r>
            <a:endParaRPr sz="1867"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9909164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435100" y="2484800"/>
            <a:ext cx="6616800" cy="18884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404500" y="2889207"/>
            <a:ext cx="1888400" cy="1079600"/>
          </a:xfrm>
          <a:prstGeom prst="triangle">
            <a:avLst>
              <a:gd name="adj" fmla="val 50000"/>
            </a:avLst>
          </a:prstGeom>
          <a:solidFill>
            <a:srgbClr val="C27BA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92355" y="6364051"/>
            <a:ext cx="1692800" cy="362967"/>
          </a:xfrm>
          <a:prstGeom prst="rect">
            <a:avLst/>
          </a:prstGeom>
          <a:noFill/>
          <a:ln>
            <a:noFill/>
          </a:ln>
        </p:spPr>
      </p:pic>
    </p:spTree>
    <p:extLst>
      <p:ext uri="{BB962C8B-B14F-4D97-AF65-F5344CB8AC3E}">
        <p14:creationId xmlns:p14="http://schemas.microsoft.com/office/powerpoint/2010/main" val="3686098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115D037-7E77-94DB-2B7F-87E7BE384C6D}"/>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EEB7D2FF-8289-F57F-1850-402913545C5A}"/>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B7C2595-8908-D2C6-A513-09ADD7F9ED51}"/>
              </a:ext>
            </a:extLst>
          </p:cNvPr>
          <p:cNvSpPr>
            <a:spLocks noGrp="1"/>
          </p:cNvSpPr>
          <p:nvPr>
            <p:ph type="dt" sz="half" idx="10"/>
          </p:nvPr>
        </p:nvSpPr>
        <p:spPr/>
        <p:txBody>
          <a:bodyPr/>
          <a:lstStyle/>
          <a:p>
            <a:fld id="{332CE899-DCF1-2241-A563-CB873D147A6E}" type="datetimeFigureOut">
              <a:rPr lang="tr-TR" smtClean="0"/>
              <a:t>23.11.2022</a:t>
            </a:fld>
            <a:endParaRPr lang="tr-TR"/>
          </a:p>
        </p:txBody>
      </p:sp>
      <p:sp>
        <p:nvSpPr>
          <p:cNvPr id="5" name="Alt Bilgi Yer Tutucusu 4">
            <a:extLst>
              <a:ext uri="{FF2B5EF4-FFF2-40B4-BE49-F238E27FC236}">
                <a16:creationId xmlns:a16="http://schemas.microsoft.com/office/drawing/2014/main" id="{62630559-0205-942F-13D8-C84C76F74BA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454A6A7-FA0D-7BD7-ABE2-3FF0CAC05137}"/>
              </a:ext>
            </a:extLst>
          </p:cNvPr>
          <p:cNvSpPr>
            <a:spLocks noGrp="1"/>
          </p:cNvSpPr>
          <p:nvPr>
            <p:ph type="sldNum" sz="quarter" idx="12"/>
          </p:nvPr>
        </p:nvSpPr>
        <p:spPr/>
        <p:txBody>
          <a:bodyPr/>
          <a:lstStyle/>
          <a:p>
            <a:fld id="{D3326025-3397-5748-ADBE-64183149ABDE}" type="slidenum">
              <a:rPr lang="tr-TR" smtClean="0"/>
              <a:t>‹#›</a:t>
            </a:fld>
            <a:endParaRPr lang="tr-TR"/>
          </a:p>
        </p:txBody>
      </p:sp>
    </p:spTree>
    <p:extLst>
      <p:ext uri="{BB962C8B-B14F-4D97-AF65-F5344CB8AC3E}">
        <p14:creationId xmlns:p14="http://schemas.microsoft.com/office/powerpoint/2010/main" val="3344703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9819E6-9BB6-2992-5747-972E7F9B5119}"/>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5E198DD1-523E-69F8-AED4-89B0B4136F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814F3229-098C-E168-228B-1A5E03F9CD8C}"/>
              </a:ext>
            </a:extLst>
          </p:cNvPr>
          <p:cNvSpPr>
            <a:spLocks noGrp="1"/>
          </p:cNvSpPr>
          <p:nvPr>
            <p:ph type="dt" sz="half" idx="10"/>
          </p:nvPr>
        </p:nvSpPr>
        <p:spPr/>
        <p:txBody>
          <a:bodyPr/>
          <a:lstStyle/>
          <a:p>
            <a:fld id="{332CE899-DCF1-2241-A563-CB873D147A6E}" type="datetimeFigureOut">
              <a:rPr lang="tr-TR" smtClean="0"/>
              <a:t>23.11.2022</a:t>
            </a:fld>
            <a:endParaRPr lang="tr-TR"/>
          </a:p>
        </p:txBody>
      </p:sp>
      <p:sp>
        <p:nvSpPr>
          <p:cNvPr id="5" name="Alt Bilgi Yer Tutucusu 4">
            <a:extLst>
              <a:ext uri="{FF2B5EF4-FFF2-40B4-BE49-F238E27FC236}">
                <a16:creationId xmlns:a16="http://schemas.microsoft.com/office/drawing/2014/main" id="{5CD5F2D5-ED52-1F2E-A41B-606A54EFE71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F34049D-FBB6-88F4-22A3-C634ED354B2C}"/>
              </a:ext>
            </a:extLst>
          </p:cNvPr>
          <p:cNvSpPr>
            <a:spLocks noGrp="1"/>
          </p:cNvSpPr>
          <p:nvPr>
            <p:ph type="sldNum" sz="quarter" idx="12"/>
          </p:nvPr>
        </p:nvSpPr>
        <p:spPr/>
        <p:txBody>
          <a:bodyPr/>
          <a:lstStyle/>
          <a:p>
            <a:fld id="{D3326025-3397-5748-ADBE-64183149ABDE}" type="slidenum">
              <a:rPr lang="tr-TR" smtClean="0"/>
              <a:t>‹#›</a:t>
            </a:fld>
            <a:endParaRPr lang="tr-TR"/>
          </a:p>
        </p:txBody>
      </p:sp>
    </p:spTree>
    <p:extLst>
      <p:ext uri="{BB962C8B-B14F-4D97-AF65-F5344CB8AC3E}">
        <p14:creationId xmlns:p14="http://schemas.microsoft.com/office/powerpoint/2010/main" val="3887683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3FA0A29-CA10-98CF-D0C3-C14089697E8D}"/>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3E708097-A287-BB73-2496-D702FC3488C0}"/>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20AD77E-E522-11A5-9993-301C5767DD74}"/>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1F767C27-1C9F-A8A1-3B25-6AF3BC10BE3C}"/>
              </a:ext>
            </a:extLst>
          </p:cNvPr>
          <p:cNvSpPr>
            <a:spLocks noGrp="1"/>
          </p:cNvSpPr>
          <p:nvPr>
            <p:ph type="dt" sz="half" idx="10"/>
          </p:nvPr>
        </p:nvSpPr>
        <p:spPr/>
        <p:txBody>
          <a:bodyPr/>
          <a:lstStyle/>
          <a:p>
            <a:fld id="{332CE899-DCF1-2241-A563-CB873D147A6E}" type="datetimeFigureOut">
              <a:rPr lang="tr-TR" smtClean="0"/>
              <a:t>23.11.2022</a:t>
            </a:fld>
            <a:endParaRPr lang="tr-TR"/>
          </a:p>
        </p:txBody>
      </p:sp>
      <p:sp>
        <p:nvSpPr>
          <p:cNvPr id="6" name="Alt Bilgi Yer Tutucusu 5">
            <a:extLst>
              <a:ext uri="{FF2B5EF4-FFF2-40B4-BE49-F238E27FC236}">
                <a16:creationId xmlns:a16="http://schemas.microsoft.com/office/drawing/2014/main" id="{19BE7413-FC34-5EA9-50C7-98B2EF2C0F9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61A6434-C017-CA0B-CFC4-430ADA6B97F0}"/>
              </a:ext>
            </a:extLst>
          </p:cNvPr>
          <p:cNvSpPr>
            <a:spLocks noGrp="1"/>
          </p:cNvSpPr>
          <p:nvPr>
            <p:ph type="sldNum" sz="quarter" idx="12"/>
          </p:nvPr>
        </p:nvSpPr>
        <p:spPr/>
        <p:txBody>
          <a:bodyPr/>
          <a:lstStyle/>
          <a:p>
            <a:fld id="{D3326025-3397-5748-ADBE-64183149ABDE}" type="slidenum">
              <a:rPr lang="tr-TR" smtClean="0"/>
              <a:t>‹#›</a:t>
            </a:fld>
            <a:endParaRPr lang="tr-TR"/>
          </a:p>
        </p:txBody>
      </p:sp>
    </p:spTree>
    <p:extLst>
      <p:ext uri="{BB962C8B-B14F-4D97-AF65-F5344CB8AC3E}">
        <p14:creationId xmlns:p14="http://schemas.microsoft.com/office/powerpoint/2010/main" val="3832010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407B17F-7EEE-639A-3D9E-6EDA95BF4657}"/>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82BD70D4-C752-E8D5-A373-B6A427C744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B4BA3913-4CCB-83D3-F8BF-1D18563B6A43}"/>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730AECA9-DE8F-D1E8-AB88-BD25943F23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90FED87B-C651-D105-384D-BB9ABD66476F}"/>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0F755D16-449F-419F-1C39-BA857A2A5ED3}"/>
              </a:ext>
            </a:extLst>
          </p:cNvPr>
          <p:cNvSpPr>
            <a:spLocks noGrp="1"/>
          </p:cNvSpPr>
          <p:nvPr>
            <p:ph type="dt" sz="half" idx="10"/>
          </p:nvPr>
        </p:nvSpPr>
        <p:spPr/>
        <p:txBody>
          <a:bodyPr/>
          <a:lstStyle/>
          <a:p>
            <a:fld id="{332CE899-DCF1-2241-A563-CB873D147A6E}" type="datetimeFigureOut">
              <a:rPr lang="tr-TR" smtClean="0"/>
              <a:t>23.11.2022</a:t>
            </a:fld>
            <a:endParaRPr lang="tr-TR"/>
          </a:p>
        </p:txBody>
      </p:sp>
      <p:sp>
        <p:nvSpPr>
          <p:cNvPr id="8" name="Alt Bilgi Yer Tutucusu 7">
            <a:extLst>
              <a:ext uri="{FF2B5EF4-FFF2-40B4-BE49-F238E27FC236}">
                <a16:creationId xmlns:a16="http://schemas.microsoft.com/office/drawing/2014/main" id="{0E916272-4BFE-1E8C-019B-F383CFDC90D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C7768274-0C63-BCE3-B38B-005DA0CDA615}"/>
              </a:ext>
            </a:extLst>
          </p:cNvPr>
          <p:cNvSpPr>
            <a:spLocks noGrp="1"/>
          </p:cNvSpPr>
          <p:nvPr>
            <p:ph type="sldNum" sz="quarter" idx="12"/>
          </p:nvPr>
        </p:nvSpPr>
        <p:spPr/>
        <p:txBody>
          <a:bodyPr/>
          <a:lstStyle/>
          <a:p>
            <a:fld id="{D3326025-3397-5748-ADBE-64183149ABDE}" type="slidenum">
              <a:rPr lang="tr-TR" smtClean="0"/>
              <a:t>‹#›</a:t>
            </a:fld>
            <a:endParaRPr lang="tr-TR"/>
          </a:p>
        </p:txBody>
      </p:sp>
    </p:spTree>
    <p:extLst>
      <p:ext uri="{BB962C8B-B14F-4D97-AF65-F5344CB8AC3E}">
        <p14:creationId xmlns:p14="http://schemas.microsoft.com/office/powerpoint/2010/main" val="309946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C28762-FBA7-CF36-73B7-A2BCFB8D8DC4}"/>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63BD0313-84A2-3F0D-9A26-BC700E1ABDA3}"/>
              </a:ext>
            </a:extLst>
          </p:cNvPr>
          <p:cNvSpPr>
            <a:spLocks noGrp="1"/>
          </p:cNvSpPr>
          <p:nvPr>
            <p:ph type="dt" sz="half" idx="10"/>
          </p:nvPr>
        </p:nvSpPr>
        <p:spPr/>
        <p:txBody>
          <a:bodyPr/>
          <a:lstStyle/>
          <a:p>
            <a:fld id="{332CE899-DCF1-2241-A563-CB873D147A6E}" type="datetimeFigureOut">
              <a:rPr lang="tr-TR" smtClean="0"/>
              <a:t>23.11.2022</a:t>
            </a:fld>
            <a:endParaRPr lang="tr-TR"/>
          </a:p>
        </p:txBody>
      </p:sp>
      <p:sp>
        <p:nvSpPr>
          <p:cNvPr id="4" name="Alt Bilgi Yer Tutucusu 3">
            <a:extLst>
              <a:ext uri="{FF2B5EF4-FFF2-40B4-BE49-F238E27FC236}">
                <a16:creationId xmlns:a16="http://schemas.microsoft.com/office/drawing/2014/main" id="{DC8710A0-01A3-3562-4853-67D6DCDC3827}"/>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1FF963CE-0FE1-1105-0210-C7CD4FBD2B27}"/>
              </a:ext>
            </a:extLst>
          </p:cNvPr>
          <p:cNvSpPr>
            <a:spLocks noGrp="1"/>
          </p:cNvSpPr>
          <p:nvPr>
            <p:ph type="sldNum" sz="quarter" idx="12"/>
          </p:nvPr>
        </p:nvSpPr>
        <p:spPr/>
        <p:txBody>
          <a:bodyPr/>
          <a:lstStyle/>
          <a:p>
            <a:fld id="{D3326025-3397-5748-ADBE-64183149ABDE}" type="slidenum">
              <a:rPr lang="tr-TR" smtClean="0"/>
              <a:t>‹#›</a:t>
            </a:fld>
            <a:endParaRPr lang="tr-TR"/>
          </a:p>
        </p:txBody>
      </p:sp>
    </p:spTree>
    <p:extLst>
      <p:ext uri="{BB962C8B-B14F-4D97-AF65-F5344CB8AC3E}">
        <p14:creationId xmlns:p14="http://schemas.microsoft.com/office/powerpoint/2010/main" val="3830053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4758283A-1B36-AD67-C01E-C3AE515005AB}"/>
              </a:ext>
            </a:extLst>
          </p:cNvPr>
          <p:cNvSpPr>
            <a:spLocks noGrp="1"/>
          </p:cNvSpPr>
          <p:nvPr>
            <p:ph type="dt" sz="half" idx="10"/>
          </p:nvPr>
        </p:nvSpPr>
        <p:spPr/>
        <p:txBody>
          <a:bodyPr/>
          <a:lstStyle/>
          <a:p>
            <a:fld id="{332CE899-DCF1-2241-A563-CB873D147A6E}" type="datetimeFigureOut">
              <a:rPr lang="tr-TR" smtClean="0"/>
              <a:t>23.11.2022</a:t>
            </a:fld>
            <a:endParaRPr lang="tr-TR"/>
          </a:p>
        </p:txBody>
      </p:sp>
      <p:sp>
        <p:nvSpPr>
          <p:cNvPr id="3" name="Alt Bilgi Yer Tutucusu 2">
            <a:extLst>
              <a:ext uri="{FF2B5EF4-FFF2-40B4-BE49-F238E27FC236}">
                <a16:creationId xmlns:a16="http://schemas.microsoft.com/office/drawing/2014/main" id="{ACDE8B21-F782-4265-DA63-B475B3B4CCCB}"/>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F69E123B-9E7D-4CA9-B6DD-E396BBAF8B6C}"/>
              </a:ext>
            </a:extLst>
          </p:cNvPr>
          <p:cNvSpPr>
            <a:spLocks noGrp="1"/>
          </p:cNvSpPr>
          <p:nvPr>
            <p:ph type="sldNum" sz="quarter" idx="12"/>
          </p:nvPr>
        </p:nvSpPr>
        <p:spPr/>
        <p:txBody>
          <a:bodyPr/>
          <a:lstStyle/>
          <a:p>
            <a:fld id="{D3326025-3397-5748-ADBE-64183149ABDE}" type="slidenum">
              <a:rPr lang="tr-TR" smtClean="0"/>
              <a:t>‹#›</a:t>
            </a:fld>
            <a:endParaRPr lang="tr-TR"/>
          </a:p>
        </p:txBody>
      </p:sp>
    </p:spTree>
    <p:extLst>
      <p:ext uri="{BB962C8B-B14F-4D97-AF65-F5344CB8AC3E}">
        <p14:creationId xmlns:p14="http://schemas.microsoft.com/office/powerpoint/2010/main" val="3399598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80D6809-ED5C-1FA5-7014-42C75C7B2145}"/>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A02F9B90-4DA4-CFDB-2F74-B710367FD4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70A2F42A-621C-FCCD-7488-2066F4594D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5308FC2C-7135-614E-A8CB-E44288466CEF}"/>
              </a:ext>
            </a:extLst>
          </p:cNvPr>
          <p:cNvSpPr>
            <a:spLocks noGrp="1"/>
          </p:cNvSpPr>
          <p:nvPr>
            <p:ph type="dt" sz="half" idx="10"/>
          </p:nvPr>
        </p:nvSpPr>
        <p:spPr/>
        <p:txBody>
          <a:bodyPr/>
          <a:lstStyle/>
          <a:p>
            <a:fld id="{332CE899-DCF1-2241-A563-CB873D147A6E}" type="datetimeFigureOut">
              <a:rPr lang="tr-TR" smtClean="0"/>
              <a:t>23.11.2022</a:t>
            </a:fld>
            <a:endParaRPr lang="tr-TR"/>
          </a:p>
        </p:txBody>
      </p:sp>
      <p:sp>
        <p:nvSpPr>
          <p:cNvPr id="6" name="Alt Bilgi Yer Tutucusu 5">
            <a:extLst>
              <a:ext uri="{FF2B5EF4-FFF2-40B4-BE49-F238E27FC236}">
                <a16:creationId xmlns:a16="http://schemas.microsoft.com/office/drawing/2014/main" id="{397CF66E-5F89-35C2-ADEC-F4FACBC7C36E}"/>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A517F47A-AD45-33AD-F2E7-527B5718CF37}"/>
              </a:ext>
            </a:extLst>
          </p:cNvPr>
          <p:cNvSpPr>
            <a:spLocks noGrp="1"/>
          </p:cNvSpPr>
          <p:nvPr>
            <p:ph type="sldNum" sz="quarter" idx="12"/>
          </p:nvPr>
        </p:nvSpPr>
        <p:spPr/>
        <p:txBody>
          <a:bodyPr/>
          <a:lstStyle/>
          <a:p>
            <a:fld id="{D3326025-3397-5748-ADBE-64183149ABDE}" type="slidenum">
              <a:rPr lang="tr-TR" smtClean="0"/>
              <a:t>‹#›</a:t>
            </a:fld>
            <a:endParaRPr lang="tr-TR"/>
          </a:p>
        </p:txBody>
      </p:sp>
    </p:spTree>
    <p:extLst>
      <p:ext uri="{BB962C8B-B14F-4D97-AF65-F5344CB8AC3E}">
        <p14:creationId xmlns:p14="http://schemas.microsoft.com/office/powerpoint/2010/main" val="3820582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B1F519-D64B-438D-B38C-49B0C09D084D}"/>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2D33351A-CD3B-648A-176D-79C7285F94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D2A812B-F2FC-BDC5-2004-376E35D416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9287C62-9819-5B62-1863-A23998E69641}"/>
              </a:ext>
            </a:extLst>
          </p:cNvPr>
          <p:cNvSpPr>
            <a:spLocks noGrp="1"/>
          </p:cNvSpPr>
          <p:nvPr>
            <p:ph type="dt" sz="half" idx="10"/>
          </p:nvPr>
        </p:nvSpPr>
        <p:spPr/>
        <p:txBody>
          <a:bodyPr/>
          <a:lstStyle/>
          <a:p>
            <a:fld id="{332CE899-DCF1-2241-A563-CB873D147A6E}" type="datetimeFigureOut">
              <a:rPr lang="tr-TR" smtClean="0"/>
              <a:t>23.11.2022</a:t>
            </a:fld>
            <a:endParaRPr lang="tr-TR"/>
          </a:p>
        </p:txBody>
      </p:sp>
      <p:sp>
        <p:nvSpPr>
          <p:cNvPr id="6" name="Alt Bilgi Yer Tutucusu 5">
            <a:extLst>
              <a:ext uri="{FF2B5EF4-FFF2-40B4-BE49-F238E27FC236}">
                <a16:creationId xmlns:a16="http://schemas.microsoft.com/office/drawing/2014/main" id="{CF219419-F9E2-83B4-C3D7-5BB91F1C431A}"/>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DA2E7B3D-CE57-8A47-6246-C3306909C34D}"/>
              </a:ext>
            </a:extLst>
          </p:cNvPr>
          <p:cNvSpPr>
            <a:spLocks noGrp="1"/>
          </p:cNvSpPr>
          <p:nvPr>
            <p:ph type="sldNum" sz="quarter" idx="12"/>
          </p:nvPr>
        </p:nvSpPr>
        <p:spPr/>
        <p:txBody>
          <a:bodyPr/>
          <a:lstStyle/>
          <a:p>
            <a:fld id="{D3326025-3397-5748-ADBE-64183149ABDE}" type="slidenum">
              <a:rPr lang="tr-TR" smtClean="0"/>
              <a:t>‹#›</a:t>
            </a:fld>
            <a:endParaRPr lang="tr-TR"/>
          </a:p>
        </p:txBody>
      </p:sp>
    </p:spTree>
    <p:extLst>
      <p:ext uri="{BB962C8B-B14F-4D97-AF65-F5344CB8AC3E}">
        <p14:creationId xmlns:p14="http://schemas.microsoft.com/office/powerpoint/2010/main" val="303866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53F3435B-67C4-3FCE-3693-D60797566E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63F71447-3169-48BF-768E-4F4B309E7E7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4E19A0A-20CF-B4A6-C57C-557E33DECD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2CE899-DCF1-2241-A563-CB873D147A6E}" type="datetimeFigureOut">
              <a:rPr lang="tr-TR" smtClean="0"/>
              <a:t>23.11.2022</a:t>
            </a:fld>
            <a:endParaRPr lang="tr-TR"/>
          </a:p>
        </p:txBody>
      </p:sp>
      <p:sp>
        <p:nvSpPr>
          <p:cNvPr id="5" name="Alt Bilgi Yer Tutucusu 4">
            <a:extLst>
              <a:ext uri="{FF2B5EF4-FFF2-40B4-BE49-F238E27FC236}">
                <a16:creationId xmlns:a16="http://schemas.microsoft.com/office/drawing/2014/main" id="{D76D7A84-6BC6-2FE6-8BF0-BDD00098BA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A318D067-6C76-306B-82E0-81C7CC234F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326025-3397-5748-ADBE-64183149ABDE}" type="slidenum">
              <a:rPr lang="tr-TR" smtClean="0"/>
              <a:t>‹#›</a:t>
            </a:fld>
            <a:endParaRPr lang="tr-TR"/>
          </a:p>
        </p:txBody>
      </p:sp>
    </p:spTree>
    <p:extLst>
      <p:ext uri="{BB962C8B-B14F-4D97-AF65-F5344CB8AC3E}">
        <p14:creationId xmlns:p14="http://schemas.microsoft.com/office/powerpoint/2010/main" val="19809829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32.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7.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9.xml"/><Relationship Id="rId1" Type="http://schemas.openxmlformats.org/officeDocument/2006/relationships/slideLayout" Target="../slideLayouts/slideLayout13.xml"/><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13.xml"/><Relationship Id="rId5" Type="http://schemas.openxmlformats.org/officeDocument/2006/relationships/image" Target="../media/image52.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hyperlink" Target="http://dontchangethislink.peardeckmagic.zone/?eyJ0eXBlIjoiZnJlZVJlc3BvbnNlLXRleHQiLCJkcmFnZ2FibGVzIjpbeyJpZCI6ImRyYWdnYWJsZTAiLCJ0eXBlIjoiaWNvbiIsImljb24iOnsiaWQiOiJkZWZhdWx0LWNpcmNsZSJ9LCJjb2xvciI6IiNENTFEMjgifV0sImRyYWdnYWJsZVNpemUiOjEyLjU1LCJlbWJlZGRhYmxlVXJsIjoiaHR0cHM6Ly8iLCJhbnN3ZXJzIjpbXX0=pearId=magic-pear-shape-identifier" TargetMode="External"/><Relationship Id="rId2" Type="http://schemas.openxmlformats.org/officeDocument/2006/relationships/notesSlide" Target="../notesSlides/notesSlide52.xml"/><Relationship Id="rId1" Type="http://schemas.openxmlformats.org/officeDocument/2006/relationships/slideLayout" Target="../slideLayouts/slideLayout12.xml"/><Relationship Id="rId5" Type="http://schemas.openxmlformats.org/officeDocument/2006/relationships/hyperlink" Target="http://dontchangethislink.peardeckmagic.zone/?eyJ0eXBlIjoiZ29vZ2xlLXNsaWRlcy1hZGRvbi1yZXNwb25zZS1mb290ZXIiLCJsYXN0RWRpdGVkQnkiOiIxMDQxNTgwNDc2NjYwMjcxNzIyOTQiLCJwcmVzZW50YXRpb25JZCI6IjFLZE5sV2tlNm84dWNoblo3NFE4aHFuSzl2Vmh6Yzc1VXNnSHJINTZvMTlFIiwiY29udGVudElkIjoiY3VzdG9tLXJlc3BvbnNlLWZyZWVSZXNwb25zZS10ZXh0Iiwic2xpZGVJZCI6Imc3MTY2ZmZhMjBjXzBfMTQyIiwiY29udGVudEluc3RhbmNlSWQiOiIxS2RObFdrZTZvOHVjaG5aNzRROGhxbks5dlZoemM3NVVzZ0hySDU2bzE5RS8zMmM0N2Q2NC1jOTBlLTQyY2ItOGYyYi1mMDkyZWEzYjI0ZGYifQ==pearId=magic-pear-metadata-identifier" TargetMode="Externa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8.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44" name="Google Shape;44;p9"/>
          <p:cNvPicPr preferRelativeResize="0"/>
          <p:nvPr/>
        </p:nvPicPr>
        <p:blipFill rotWithShape="1">
          <a:blip r:embed="rId3">
            <a:alphaModFix/>
          </a:blip>
          <a:srcRect l="37213" r="12444"/>
          <a:stretch/>
        </p:blipFill>
        <p:spPr>
          <a:xfrm>
            <a:off x="9957083" y="59967"/>
            <a:ext cx="2165700" cy="2417000"/>
          </a:xfrm>
          <a:prstGeom prst="rect">
            <a:avLst/>
          </a:prstGeom>
          <a:noFill/>
          <a:ln>
            <a:noFill/>
          </a:ln>
        </p:spPr>
      </p:pic>
      <p:sp>
        <p:nvSpPr>
          <p:cNvPr id="45" name="Google Shape;45;p9"/>
          <p:cNvSpPr txBox="1"/>
          <p:nvPr/>
        </p:nvSpPr>
        <p:spPr>
          <a:xfrm>
            <a:off x="1204967" y="1769100"/>
            <a:ext cx="8540400" cy="3854000"/>
          </a:xfrm>
          <a:prstGeom prst="rect">
            <a:avLst/>
          </a:prstGeom>
          <a:noFill/>
          <a:ln>
            <a:noFill/>
          </a:ln>
        </p:spPr>
        <p:txBody>
          <a:bodyPr spcFirstLastPara="1" wrap="square" lIns="0" tIns="0" rIns="0" bIns="0" anchor="ctr" anchorCtr="0">
            <a:noAutofit/>
          </a:bodyPr>
          <a:lstStyle/>
          <a:p>
            <a:pPr algn="ctr">
              <a:lnSpc>
                <a:spcPct val="90000"/>
              </a:lnSpc>
            </a:pPr>
            <a:r>
              <a:rPr lang="en-US" sz="6400" dirty="0">
                <a:solidFill>
                  <a:srgbClr val="741B47"/>
                </a:solidFill>
                <a:latin typeface="Raleway SemiBold"/>
                <a:ea typeface="Raleway SemiBold"/>
                <a:cs typeface="Raleway SemiBold"/>
                <a:sym typeface="Raleway SemiBold"/>
              </a:rPr>
              <a:t>Command Line Basics 1/2</a:t>
            </a:r>
            <a:endParaRPr sz="6400" dirty="0">
              <a:solidFill>
                <a:srgbClr val="741B47"/>
              </a:solidFill>
              <a:latin typeface="Raleway SemiBold"/>
              <a:ea typeface="Raleway SemiBold"/>
              <a:cs typeface="Raleway SemiBold"/>
              <a:sym typeface="Raleway SemiBold"/>
            </a:endParaRPr>
          </a:p>
          <a:p>
            <a:pPr algn="ctr">
              <a:lnSpc>
                <a:spcPct val="90000"/>
              </a:lnSpc>
            </a:pPr>
            <a:endParaRPr sz="6400" dirty="0">
              <a:solidFill>
                <a:srgbClr val="741B47"/>
              </a:solidFill>
              <a:latin typeface="Raleway SemiBold"/>
              <a:ea typeface="Raleway SemiBold"/>
              <a:cs typeface="Raleway SemiBold"/>
              <a:sym typeface="Raleway SemiBold"/>
            </a:endParaRPr>
          </a:p>
          <a:p>
            <a:pPr algn="ctr">
              <a:lnSpc>
                <a:spcPct val="90000"/>
              </a:lnSpc>
            </a:pPr>
            <a:r>
              <a:rPr lang="en-US" sz="3200" dirty="0">
                <a:latin typeface="Raleway SemiBold"/>
                <a:ea typeface="Raleway SemiBold"/>
                <a:cs typeface="Raleway SemiBold"/>
                <a:sym typeface="Raleway SemiBold"/>
              </a:rPr>
              <a:t>Linux Essentials</a:t>
            </a:r>
            <a:endParaRPr sz="3200" dirty="0">
              <a:latin typeface="Raleway SemiBold"/>
              <a:ea typeface="Raleway SemiBold"/>
              <a:cs typeface="Raleway SemiBold"/>
              <a:sym typeface="Raleway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5"/>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10</a:t>
            </a:fld>
            <a:endParaRPr/>
          </a:p>
        </p:txBody>
      </p:sp>
      <p:sp>
        <p:nvSpPr>
          <p:cNvPr id="201" name="Google Shape;201;p25"/>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Basic Shell Commands</a:t>
            </a:r>
            <a:endParaRPr sz="4800"/>
          </a:p>
        </p:txBody>
      </p:sp>
      <p:sp>
        <p:nvSpPr>
          <p:cNvPr id="202" name="Google Shape;202;p25"/>
          <p:cNvSpPr/>
          <p:nvPr/>
        </p:nvSpPr>
        <p:spPr>
          <a:xfrm>
            <a:off x="307167" y="1047767"/>
            <a:ext cx="8930800" cy="692400"/>
          </a:xfrm>
          <a:prstGeom prst="rect">
            <a:avLst/>
          </a:prstGeom>
          <a:noFill/>
          <a:ln>
            <a:noFill/>
          </a:ln>
        </p:spPr>
        <p:txBody>
          <a:bodyPr spcFirstLastPara="1" wrap="square" lIns="121900" tIns="60933" rIns="121900" bIns="60933" anchor="t" anchorCtr="0">
            <a:noAutofit/>
          </a:bodyPr>
          <a:lstStyle/>
          <a:p>
            <a:r>
              <a:rPr lang="en-US" sz="2400" b="1">
                <a:solidFill>
                  <a:srgbClr val="373A3C"/>
                </a:solidFill>
              </a:rPr>
              <a:t>rm	</a:t>
            </a:r>
            <a:r>
              <a:rPr lang="tr-TR" sz="2400">
                <a:solidFill>
                  <a:srgbClr val="373A3C"/>
                </a:solidFill>
              </a:rPr>
              <a:t>(</a:t>
            </a:r>
            <a:r>
              <a:rPr lang="tr-TR" sz="2400" b="1" err="1">
                <a:solidFill>
                  <a:srgbClr val="373A3C"/>
                </a:solidFill>
              </a:rPr>
              <a:t>r</a:t>
            </a:r>
            <a:r>
              <a:rPr lang="tr-TR" sz="2400" err="1">
                <a:solidFill>
                  <a:srgbClr val="373A3C"/>
                </a:solidFill>
              </a:rPr>
              <a:t>e</a:t>
            </a:r>
            <a:r>
              <a:rPr lang="tr-TR" sz="2400" b="1" err="1">
                <a:solidFill>
                  <a:srgbClr val="373A3C"/>
                </a:solidFill>
              </a:rPr>
              <a:t>m</a:t>
            </a:r>
            <a:r>
              <a:rPr lang="tr-TR" sz="2400" err="1">
                <a:solidFill>
                  <a:srgbClr val="373A3C"/>
                </a:solidFill>
              </a:rPr>
              <a:t>ove</a:t>
            </a:r>
            <a:r>
              <a:rPr lang="tr-TR" sz="2400">
                <a:solidFill>
                  <a:srgbClr val="373A3C"/>
                </a:solidFill>
              </a:rPr>
              <a:t>)</a:t>
            </a:r>
            <a:r>
              <a:rPr lang="tr-TR" sz="2400" b="1">
                <a:solidFill>
                  <a:srgbClr val="373A3C"/>
                </a:solidFill>
              </a:rPr>
              <a:t> </a:t>
            </a:r>
            <a:r>
              <a:rPr lang="en-US" sz="2400">
                <a:solidFill>
                  <a:srgbClr val="373A3C"/>
                </a:solidFill>
              </a:rPr>
              <a:t>delete a file</a:t>
            </a:r>
            <a:endParaRPr lang="tr-TR" sz="2400">
              <a:solidFill>
                <a:srgbClr val="373A3C"/>
              </a:solidFill>
            </a:endParaRPr>
          </a:p>
          <a:p>
            <a:endParaRPr lang="tr-TR" sz="2400">
              <a:solidFill>
                <a:srgbClr val="373A3C"/>
              </a:solidFill>
            </a:endParaRPr>
          </a:p>
          <a:p>
            <a:endParaRPr sz="2400">
              <a:solidFill>
                <a:srgbClr val="373A3C"/>
              </a:solidFill>
            </a:endParaRPr>
          </a:p>
          <a:p>
            <a:endParaRPr sz="2400">
              <a:solidFill>
                <a:srgbClr val="373A3C"/>
              </a:solidFill>
            </a:endParaRPr>
          </a:p>
          <a:p>
            <a:endParaRPr sz="2400">
              <a:solidFill>
                <a:srgbClr val="373A3C"/>
              </a:solidFill>
            </a:endParaRPr>
          </a:p>
        </p:txBody>
      </p:sp>
      <p:pic>
        <p:nvPicPr>
          <p:cNvPr id="203" name="Google Shape;203;p25"/>
          <p:cNvPicPr preferRelativeResize="0"/>
          <p:nvPr/>
        </p:nvPicPr>
        <p:blipFill>
          <a:blip r:embed="rId3">
            <a:alphaModFix/>
          </a:blip>
          <a:stretch>
            <a:fillRect/>
          </a:stretch>
        </p:blipFill>
        <p:spPr>
          <a:xfrm>
            <a:off x="1621273" y="1626894"/>
            <a:ext cx="8070000" cy="418334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5"/>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11</a:t>
            </a:fld>
            <a:endParaRPr/>
          </a:p>
        </p:txBody>
      </p:sp>
      <p:sp>
        <p:nvSpPr>
          <p:cNvPr id="201" name="Google Shape;201;p25"/>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Basic Shell Commands</a:t>
            </a:r>
            <a:endParaRPr sz="4800"/>
          </a:p>
        </p:txBody>
      </p:sp>
      <p:sp>
        <p:nvSpPr>
          <p:cNvPr id="202" name="Google Shape;202;p25"/>
          <p:cNvSpPr/>
          <p:nvPr/>
        </p:nvSpPr>
        <p:spPr>
          <a:xfrm>
            <a:off x="430733" y="1381399"/>
            <a:ext cx="10159007" cy="3746655"/>
          </a:xfrm>
          <a:prstGeom prst="rect">
            <a:avLst/>
          </a:prstGeom>
          <a:noFill/>
          <a:ln>
            <a:noFill/>
          </a:ln>
        </p:spPr>
        <p:txBody>
          <a:bodyPr spcFirstLastPara="1" wrap="square" lIns="121900" tIns="60933" rIns="121900" bIns="60933" anchor="t" anchorCtr="0">
            <a:noAutofit/>
          </a:bodyPr>
          <a:lstStyle/>
          <a:p>
            <a:r>
              <a:rPr lang="tr-TR" sz="2400" b="1" dirty="0">
                <a:solidFill>
                  <a:srgbClr val="373A3C"/>
                </a:solidFill>
                <a:latin typeface="+mj-lt"/>
              </a:rPr>
              <a:t>r</a:t>
            </a:r>
            <a:r>
              <a:rPr lang="en-US" sz="2400" b="1" dirty="0">
                <a:solidFill>
                  <a:srgbClr val="373A3C"/>
                </a:solidFill>
                <a:latin typeface="+mj-lt"/>
              </a:rPr>
              <a:t>m</a:t>
            </a:r>
            <a:r>
              <a:rPr lang="tr-TR" sz="2400" b="1" dirty="0">
                <a:solidFill>
                  <a:srgbClr val="373A3C"/>
                </a:solidFill>
                <a:latin typeface="+mj-lt"/>
              </a:rPr>
              <a:t> -d</a:t>
            </a:r>
            <a:r>
              <a:rPr lang="en-US" sz="2400" b="1" dirty="0">
                <a:solidFill>
                  <a:srgbClr val="373A3C"/>
                </a:solidFill>
                <a:latin typeface="+mj-lt"/>
              </a:rPr>
              <a:t>	</a:t>
            </a:r>
            <a:r>
              <a:rPr lang="tr-TR" sz="2400" dirty="0" err="1">
                <a:solidFill>
                  <a:srgbClr val="373A3C"/>
                </a:solidFill>
                <a:latin typeface="+mj-lt"/>
              </a:rPr>
              <a:t>directoryname</a:t>
            </a:r>
            <a:r>
              <a:rPr lang="tr-TR" sz="2400" dirty="0">
                <a:solidFill>
                  <a:srgbClr val="373A3C"/>
                </a:solidFill>
                <a:latin typeface="+mj-lt"/>
              </a:rPr>
              <a:t>	= 	</a:t>
            </a:r>
            <a:r>
              <a:rPr lang="tr-TR" sz="2400" b="1" dirty="0" err="1">
                <a:solidFill>
                  <a:srgbClr val="373A3C"/>
                </a:solidFill>
                <a:latin typeface="+mj-lt"/>
              </a:rPr>
              <a:t>rmdir</a:t>
            </a:r>
            <a:r>
              <a:rPr lang="tr-TR" sz="2400" dirty="0">
                <a:solidFill>
                  <a:srgbClr val="373A3C"/>
                </a:solidFill>
                <a:latin typeface="+mj-lt"/>
              </a:rPr>
              <a:t> </a:t>
            </a:r>
            <a:r>
              <a:rPr lang="tr-TR" sz="2400" dirty="0" err="1">
                <a:solidFill>
                  <a:srgbClr val="373A3C"/>
                </a:solidFill>
                <a:latin typeface="+mj-lt"/>
              </a:rPr>
              <a:t>directoryname</a:t>
            </a:r>
            <a:endParaRPr lang="tr-TR" sz="2400" dirty="0">
              <a:solidFill>
                <a:srgbClr val="373A3C"/>
              </a:solidFill>
              <a:latin typeface="+mj-lt"/>
            </a:endParaRPr>
          </a:p>
          <a:p>
            <a:endParaRPr lang="tr-TR" sz="2400" dirty="0">
              <a:solidFill>
                <a:srgbClr val="373A3C"/>
              </a:solidFill>
              <a:latin typeface="+mj-lt"/>
            </a:endParaRPr>
          </a:p>
          <a:p>
            <a:r>
              <a:rPr lang="tr-TR" sz="2400" b="1" dirty="0" err="1">
                <a:solidFill>
                  <a:srgbClr val="373A3C"/>
                </a:solidFill>
                <a:latin typeface="+mj-lt"/>
              </a:rPr>
              <a:t>rm</a:t>
            </a:r>
            <a:r>
              <a:rPr lang="tr-TR" sz="2400" b="1" dirty="0">
                <a:solidFill>
                  <a:srgbClr val="373A3C"/>
                </a:solidFill>
                <a:latin typeface="+mj-lt"/>
              </a:rPr>
              <a:t> -r 	</a:t>
            </a:r>
            <a:r>
              <a:rPr lang="tr-TR" sz="2400" dirty="0" err="1">
                <a:solidFill>
                  <a:srgbClr val="373A3C"/>
                </a:solidFill>
                <a:latin typeface="+mj-lt"/>
              </a:rPr>
              <a:t>directoryname</a:t>
            </a:r>
            <a:endParaRPr lang="tr-TR" sz="2400" dirty="0">
              <a:solidFill>
                <a:srgbClr val="373A3C"/>
              </a:solidFill>
              <a:latin typeface="+mj-lt"/>
            </a:endParaRPr>
          </a:p>
          <a:p>
            <a:endParaRPr lang="tr-TR" sz="2400" b="1" dirty="0">
              <a:solidFill>
                <a:srgbClr val="373A3C"/>
              </a:solidFill>
              <a:latin typeface="+mj-lt"/>
            </a:endParaRPr>
          </a:p>
          <a:p>
            <a:r>
              <a:rPr lang="tr-TR" sz="2400" b="1" dirty="0" err="1">
                <a:solidFill>
                  <a:srgbClr val="373A3C"/>
                </a:solidFill>
                <a:latin typeface="+mj-lt"/>
              </a:rPr>
              <a:t>rm</a:t>
            </a:r>
            <a:r>
              <a:rPr lang="tr-TR" sz="2400" b="1" dirty="0">
                <a:solidFill>
                  <a:srgbClr val="373A3C"/>
                </a:solidFill>
                <a:latin typeface="+mj-lt"/>
              </a:rPr>
              <a:t> -f	</a:t>
            </a:r>
            <a:r>
              <a:rPr lang="en-US" sz="2400" dirty="0">
                <a:solidFill>
                  <a:srgbClr val="373A3C"/>
                </a:solidFill>
                <a:latin typeface="+mj-lt"/>
              </a:rPr>
              <a:t>Remove all files in the working directory. </a:t>
            </a:r>
            <a:endParaRPr lang="tr-TR" sz="2400" dirty="0">
              <a:solidFill>
                <a:srgbClr val="373A3C"/>
              </a:solidFill>
              <a:latin typeface="+mj-lt"/>
            </a:endParaRPr>
          </a:p>
          <a:p>
            <a:endParaRPr lang="tr-TR" sz="2400" dirty="0">
              <a:solidFill>
                <a:srgbClr val="373A3C"/>
              </a:solidFill>
              <a:latin typeface="+mj-lt"/>
            </a:endParaRPr>
          </a:p>
          <a:p>
            <a:r>
              <a:rPr lang="tr-TR" sz="2400" dirty="0" err="1">
                <a:solidFill>
                  <a:srgbClr val="373A3C"/>
                </a:solidFill>
                <a:latin typeface="+mj-lt"/>
              </a:rPr>
              <a:t>r</a:t>
            </a:r>
            <a:r>
              <a:rPr lang="tr-TR" sz="2400" b="1" dirty="0" err="1">
                <a:solidFill>
                  <a:srgbClr val="373A3C"/>
                </a:solidFill>
                <a:latin typeface="+mj-lt"/>
              </a:rPr>
              <a:t>m</a:t>
            </a:r>
            <a:r>
              <a:rPr lang="tr-TR" sz="2400" b="1" dirty="0">
                <a:solidFill>
                  <a:srgbClr val="373A3C"/>
                </a:solidFill>
                <a:latin typeface="+mj-lt"/>
              </a:rPr>
              <a:t> -</a:t>
            </a:r>
            <a:r>
              <a:rPr lang="tr-TR" sz="2400" b="1" dirty="0" err="1">
                <a:solidFill>
                  <a:srgbClr val="373A3C"/>
                </a:solidFill>
                <a:latin typeface="+mj-lt"/>
              </a:rPr>
              <a:t>rf</a:t>
            </a:r>
            <a:r>
              <a:rPr lang="tr-TR" sz="2400" b="1" dirty="0">
                <a:solidFill>
                  <a:srgbClr val="373A3C"/>
                </a:solidFill>
                <a:latin typeface="+mj-lt"/>
              </a:rPr>
              <a:t> </a:t>
            </a:r>
            <a:r>
              <a:rPr lang="tr-TR" sz="2400" dirty="0">
                <a:solidFill>
                  <a:srgbClr val="373A3C"/>
                </a:solidFill>
                <a:latin typeface="+mj-lt"/>
              </a:rPr>
              <a:t>	</a:t>
            </a:r>
            <a:r>
              <a:rPr lang="en-US" sz="2400" dirty="0">
                <a:solidFill>
                  <a:srgbClr val="373A3C"/>
                </a:solidFill>
                <a:latin typeface="+mj-lt"/>
              </a:rPr>
              <a:t>rm will not prompt you for any reason before deleting </a:t>
            </a:r>
            <a:r>
              <a:rPr lang="tr-TR" sz="2400" dirty="0">
                <a:solidFill>
                  <a:srgbClr val="373A3C"/>
                </a:solidFill>
                <a:latin typeface="+mj-lt"/>
              </a:rPr>
              <a:t>	</a:t>
            </a:r>
            <a:r>
              <a:rPr lang="en-US" sz="2400" dirty="0">
                <a:solidFill>
                  <a:srgbClr val="373A3C"/>
                </a:solidFill>
                <a:latin typeface="+mj-lt"/>
              </a:rPr>
              <a:t>them</a:t>
            </a:r>
            <a:endParaRPr lang="tr-TR" sz="2400" dirty="0">
              <a:solidFill>
                <a:srgbClr val="373A3C"/>
              </a:solidFill>
              <a:latin typeface="+mj-lt"/>
            </a:endParaRPr>
          </a:p>
          <a:p>
            <a:endParaRPr lang="tr-TR" sz="2400" dirty="0">
              <a:solidFill>
                <a:srgbClr val="373A3C"/>
              </a:solidFill>
              <a:latin typeface="+mj-lt"/>
            </a:endParaRPr>
          </a:p>
          <a:p>
            <a:endParaRPr lang="tr-TR" sz="2400" dirty="0">
              <a:solidFill>
                <a:srgbClr val="373A3C"/>
              </a:solidFill>
              <a:latin typeface="+mj-lt"/>
            </a:endParaRPr>
          </a:p>
          <a:p>
            <a:endParaRPr sz="2400" dirty="0">
              <a:solidFill>
                <a:srgbClr val="373A3C"/>
              </a:solidFill>
              <a:latin typeface="+mj-lt"/>
            </a:endParaRPr>
          </a:p>
          <a:p>
            <a:endParaRPr sz="2400" dirty="0">
              <a:solidFill>
                <a:srgbClr val="373A3C"/>
              </a:solidFill>
              <a:latin typeface="+mj-lt"/>
            </a:endParaRPr>
          </a:p>
          <a:p>
            <a:endParaRPr sz="2400" dirty="0">
              <a:solidFill>
                <a:srgbClr val="373A3C"/>
              </a:solidFill>
              <a:latin typeface="+mj-lt"/>
            </a:endParaRPr>
          </a:p>
        </p:txBody>
      </p:sp>
    </p:spTree>
    <p:extLst>
      <p:ext uri="{BB962C8B-B14F-4D97-AF65-F5344CB8AC3E}">
        <p14:creationId xmlns:p14="http://schemas.microsoft.com/office/powerpoint/2010/main" val="2070497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12</a:t>
            </a:fld>
            <a:endParaRPr/>
          </a:p>
        </p:txBody>
      </p:sp>
      <p:sp>
        <p:nvSpPr>
          <p:cNvPr id="209" name="Google Shape;209;p26"/>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Basic Shell Commands</a:t>
            </a:r>
            <a:endParaRPr sz="4800"/>
          </a:p>
        </p:txBody>
      </p:sp>
      <p:sp>
        <p:nvSpPr>
          <p:cNvPr id="210" name="Google Shape;210;p26"/>
          <p:cNvSpPr/>
          <p:nvPr/>
        </p:nvSpPr>
        <p:spPr>
          <a:xfrm>
            <a:off x="307167" y="1047767"/>
            <a:ext cx="8930800" cy="692400"/>
          </a:xfrm>
          <a:prstGeom prst="rect">
            <a:avLst/>
          </a:prstGeom>
          <a:noFill/>
          <a:ln>
            <a:noFill/>
          </a:ln>
        </p:spPr>
        <p:txBody>
          <a:bodyPr spcFirstLastPara="1" wrap="square" lIns="121900" tIns="60933" rIns="121900" bIns="60933" anchor="t" anchorCtr="0">
            <a:noAutofit/>
          </a:bodyPr>
          <a:lstStyle/>
          <a:p>
            <a:r>
              <a:rPr lang="en-US" sz="2400" b="1">
                <a:solidFill>
                  <a:srgbClr val="373A3C"/>
                </a:solidFill>
              </a:rPr>
              <a:t>cp	</a:t>
            </a:r>
            <a:r>
              <a:rPr lang="en-US" sz="2400">
                <a:solidFill>
                  <a:srgbClr val="373A3C"/>
                </a:solidFill>
              </a:rPr>
              <a:t>copy a file to another location</a:t>
            </a:r>
            <a:endParaRPr sz="2400">
              <a:solidFill>
                <a:srgbClr val="373A3C"/>
              </a:solidFill>
            </a:endParaRPr>
          </a:p>
          <a:p>
            <a:endParaRPr sz="2400">
              <a:solidFill>
                <a:srgbClr val="373A3C"/>
              </a:solidFill>
            </a:endParaRPr>
          </a:p>
          <a:p>
            <a:endParaRPr sz="2400">
              <a:solidFill>
                <a:srgbClr val="373A3C"/>
              </a:solidFill>
            </a:endParaRPr>
          </a:p>
        </p:txBody>
      </p:sp>
      <p:pic>
        <p:nvPicPr>
          <p:cNvPr id="211" name="Google Shape;211;p26"/>
          <p:cNvPicPr preferRelativeResize="0"/>
          <p:nvPr/>
        </p:nvPicPr>
        <p:blipFill>
          <a:blip r:embed="rId3">
            <a:alphaModFix/>
          </a:blip>
          <a:stretch>
            <a:fillRect/>
          </a:stretch>
        </p:blipFill>
        <p:spPr>
          <a:xfrm>
            <a:off x="2661300" y="1828201"/>
            <a:ext cx="6294965" cy="35062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7"/>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13</a:t>
            </a:fld>
            <a:endParaRPr/>
          </a:p>
        </p:txBody>
      </p:sp>
      <p:sp>
        <p:nvSpPr>
          <p:cNvPr id="217" name="Google Shape;217;p27"/>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Basic Shell Commands</a:t>
            </a:r>
            <a:endParaRPr sz="4800"/>
          </a:p>
        </p:txBody>
      </p:sp>
      <p:sp>
        <p:nvSpPr>
          <p:cNvPr id="218" name="Google Shape;218;p27"/>
          <p:cNvSpPr/>
          <p:nvPr/>
        </p:nvSpPr>
        <p:spPr>
          <a:xfrm>
            <a:off x="307167" y="1047767"/>
            <a:ext cx="8930800" cy="692400"/>
          </a:xfrm>
          <a:prstGeom prst="rect">
            <a:avLst/>
          </a:prstGeom>
          <a:noFill/>
          <a:ln>
            <a:noFill/>
          </a:ln>
        </p:spPr>
        <p:txBody>
          <a:bodyPr spcFirstLastPara="1" wrap="square" lIns="121900" tIns="60933" rIns="121900" bIns="60933" anchor="t" anchorCtr="0">
            <a:noAutofit/>
          </a:bodyPr>
          <a:lstStyle/>
          <a:p>
            <a:r>
              <a:rPr lang="en-US" sz="2400" b="1">
                <a:solidFill>
                  <a:srgbClr val="373A3C"/>
                </a:solidFill>
              </a:rPr>
              <a:t>mv	</a:t>
            </a:r>
            <a:r>
              <a:rPr lang="en-US" sz="2400">
                <a:solidFill>
                  <a:srgbClr val="373A3C"/>
                </a:solidFill>
              </a:rPr>
              <a:t>move a file to another location</a:t>
            </a:r>
            <a:endParaRPr sz="2400">
              <a:solidFill>
                <a:srgbClr val="373A3C"/>
              </a:solidFill>
            </a:endParaRPr>
          </a:p>
          <a:p>
            <a:endParaRPr sz="2400">
              <a:solidFill>
                <a:srgbClr val="373A3C"/>
              </a:solidFill>
            </a:endParaRPr>
          </a:p>
          <a:p>
            <a:endParaRPr sz="2400">
              <a:solidFill>
                <a:srgbClr val="373A3C"/>
              </a:solidFill>
            </a:endParaRPr>
          </a:p>
        </p:txBody>
      </p:sp>
      <p:pic>
        <p:nvPicPr>
          <p:cNvPr id="219" name="Google Shape;219;p27"/>
          <p:cNvPicPr preferRelativeResize="0"/>
          <p:nvPr/>
        </p:nvPicPr>
        <p:blipFill>
          <a:blip r:embed="rId3">
            <a:alphaModFix/>
          </a:blip>
          <a:stretch>
            <a:fillRect/>
          </a:stretch>
        </p:blipFill>
        <p:spPr>
          <a:xfrm>
            <a:off x="2826134" y="1661867"/>
            <a:ext cx="6834719" cy="47114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14</a:t>
            </a:fld>
            <a:endParaRPr/>
          </a:p>
        </p:txBody>
      </p:sp>
      <p:sp>
        <p:nvSpPr>
          <p:cNvPr id="125" name="Google Shape;125;p18"/>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Basic Shell Commands</a:t>
            </a:r>
            <a:endParaRPr sz="4800"/>
          </a:p>
        </p:txBody>
      </p:sp>
      <p:sp>
        <p:nvSpPr>
          <p:cNvPr id="126" name="Google Shape;126;p18"/>
          <p:cNvSpPr/>
          <p:nvPr/>
        </p:nvSpPr>
        <p:spPr>
          <a:xfrm>
            <a:off x="307167" y="1047767"/>
            <a:ext cx="8930800" cy="1718800"/>
          </a:xfrm>
          <a:prstGeom prst="rect">
            <a:avLst/>
          </a:prstGeom>
          <a:noFill/>
          <a:ln>
            <a:noFill/>
          </a:ln>
        </p:spPr>
        <p:txBody>
          <a:bodyPr spcFirstLastPara="1" wrap="square" lIns="121900" tIns="60933" rIns="121900" bIns="60933" anchor="t" anchorCtr="0">
            <a:noAutofit/>
          </a:bodyPr>
          <a:lstStyle/>
          <a:p>
            <a:r>
              <a:rPr lang="en-US" sz="2400" b="1" dirty="0">
                <a:solidFill>
                  <a:srgbClr val="373A3C"/>
                </a:solidFill>
              </a:rPr>
              <a:t>echo		</a:t>
            </a:r>
            <a:r>
              <a:rPr lang="en-US" sz="2400" dirty="0">
                <a:solidFill>
                  <a:srgbClr val="373A3C"/>
                </a:solidFill>
              </a:rPr>
              <a:t>print message to screen</a:t>
            </a:r>
          </a:p>
          <a:p>
            <a:r>
              <a:rPr lang="en-US" sz="2400" b="1" dirty="0">
                <a:solidFill>
                  <a:srgbClr val="373A3C"/>
                </a:solidFill>
              </a:rPr>
              <a:t>echo &gt; [file]</a:t>
            </a:r>
            <a:r>
              <a:rPr lang="en-US" sz="2400" dirty="0">
                <a:solidFill>
                  <a:srgbClr val="373A3C"/>
                </a:solidFill>
              </a:rPr>
              <a:t>	print message into a file</a:t>
            </a:r>
          </a:p>
          <a:p>
            <a:r>
              <a:rPr lang="en-US" sz="2400" dirty="0">
                <a:solidFill>
                  <a:srgbClr val="373A3C"/>
                </a:solidFill>
              </a:rPr>
              <a:t>		if the file doesn't exist it creates </a:t>
            </a:r>
          </a:p>
          <a:p>
            <a:r>
              <a:rPr lang="en-US" sz="2400" b="1" dirty="0">
                <a:solidFill>
                  <a:srgbClr val="373A3C"/>
                </a:solidFill>
              </a:rPr>
              <a:t>echo &gt;</a:t>
            </a:r>
            <a:r>
              <a:rPr lang="tr-TR" sz="2400" b="1" dirty="0">
                <a:solidFill>
                  <a:srgbClr val="373A3C"/>
                </a:solidFill>
              </a:rPr>
              <a:t>&gt;</a:t>
            </a:r>
            <a:r>
              <a:rPr lang="en-US" sz="2400" b="1" dirty="0">
                <a:solidFill>
                  <a:srgbClr val="373A3C"/>
                </a:solidFill>
              </a:rPr>
              <a:t> [file]</a:t>
            </a:r>
            <a:r>
              <a:rPr lang="tr-TR" sz="2400" b="1" dirty="0">
                <a:solidFill>
                  <a:srgbClr val="373A3C"/>
                </a:solidFill>
              </a:rPr>
              <a:t>	</a:t>
            </a:r>
            <a:r>
              <a:rPr lang="tr-TR" sz="2400" dirty="0" err="1">
                <a:solidFill>
                  <a:srgbClr val="373A3C"/>
                </a:solidFill>
              </a:rPr>
              <a:t>adds</a:t>
            </a:r>
            <a:r>
              <a:rPr lang="tr-TR" sz="2400" dirty="0">
                <a:solidFill>
                  <a:srgbClr val="373A3C"/>
                </a:solidFill>
              </a:rPr>
              <a:t> </a:t>
            </a:r>
            <a:r>
              <a:rPr lang="tr-TR" sz="2400" dirty="0" err="1">
                <a:solidFill>
                  <a:srgbClr val="373A3C"/>
                </a:solidFill>
              </a:rPr>
              <a:t>to</a:t>
            </a:r>
            <a:r>
              <a:rPr lang="tr-TR" sz="2400" dirty="0">
                <a:solidFill>
                  <a:srgbClr val="373A3C"/>
                </a:solidFill>
              </a:rPr>
              <a:t> </a:t>
            </a:r>
            <a:r>
              <a:rPr lang="tr-TR" sz="2400" dirty="0" err="1">
                <a:solidFill>
                  <a:srgbClr val="373A3C"/>
                </a:solidFill>
              </a:rPr>
              <a:t>existing</a:t>
            </a:r>
            <a:r>
              <a:rPr lang="tr-TR" sz="2400" dirty="0">
                <a:solidFill>
                  <a:srgbClr val="373A3C"/>
                </a:solidFill>
              </a:rPr>
              <a:t> </a:t>
            </a:r>
            <a:r>
              <a:rPr lang="tr-TR" sz="2400" dirty="0" err="1">
                <a:solidFill>
                  <a:srgbClr val="373A3C"/>
                </a:solidFill>
              </a:rPr>
              <a:t>content</a:t>
            </a:r>
            <a:endParaRPr sz="2400" dirty="0">
              <a:solidFill>
                <a:srgbClr val="373A3C"/>
              </a:solidFill>
            </a:endParaRPr>
          </a:p>
          <a:p>
            <a:endParaRPr sz="2400" dirty="0">
              <a:solidFill>
                <a:srgbClr val="373A3C"/>
              </a:solidFill>
            </a:endParaRPr>
          </a:p>
          <a:p>
            <a:endParaRPr sz="2400" dirty="0">
              <a:solidFill>
                <a:srgbClr val="373A3C"/>
              </a:solidFill>
            </a:endParaRPr>
          </a:p>
          <a:p>
            <a:endParaRPr sz="2400" dirty="0">
              <a:solidFill>
                <a:srgbClr val="373A3C"/>
              </a:solidFill>
            </a:endParaRPr>
          </a:p>
        </p:txBody>
      </p:sp>
      <p:pic>
        <p:nvPicPr>
          <p:cNvPr id="2" name="Google Shape;227;p28">
            <a:extLst>
              <a:ext uri="{FF2B5EF4-FFF2-40B4-BE49-F238E27FC236}">
                <a16:creationId xmlns:a16="http://schemas.microsoft.com/office/drawing/2014/main" id="{CFFFB319-B678-5AFB-44D6-80D07CCFA7EE}"/>
              </a:ext>
            </a:extLst>
          </p:cNvPr>
          <p:cNvPicPr preferRelativeResize="0"/>
          <p:nvPr/>
        </p:nvPicPr>
        <p:blipFill>
          <a:blip r:embed="rId3">
            <a:alphaModFix/>
          </a:blip>
          <a:stretch>
            <a:fillRect/>
          </a:stretch>
        </p:blipFill>
        <p:spPr>
          <a:xfrm>
            <a:off x="1803968" y="2898614"/>
            <a:ext cx="7868800" cy="293633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9"/>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15</a:t>
            </a:fld>
            <a:endParaRPr/>
          </a:p>
        </p:txBody>
      </p:sp>
      <p:sp>
        <p:nvSpPr>
          <p:cNvPr id="233" name="Google Shape;233;p29"/>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Basic Shell Commands</a:t>
            </a:r>
            <a:endParaRPr sz="4800"/>
          </a:p>
        </p:txBody>
      </p:sp>
      <p:sp>
        <p:nvSpPr>
          <p:cNvPr id="234" name="Google Shape;234;p29"/>
          <p:cNvSpPr/>
          <p:nvPr/>
        </p:nvSpPr>
        <p:spPr>
          <a:xfrm>
            <a:off x="307167" y="1047767"/>
            <a:ext cx="8930800" cy="692400"/>
          </a:xfrm>
          <a:prstGeom prst="rect">
            <a:avLst/>
          </a:prstGeom>
          <a:noFill/>
          <a:ln>
            <a:noFill/>
          </a:ln>
        </p:spPr>
        <p:txBody>
          <a:bodyPr spcFirstLastPara="1" wrap="square" lIns="121900" tIns="60933" rIns="121900" bIns="60933" anchor="t" anchorCtr="0">
            <a:noAutofit/>
          </a:bodyPr>
          <a:lstStyle/>
          <a:p>
            <a:r>
              <a:rPr lang="en-US" sz="2400" b="1" dirty="0">
                <a:solidFill>
                  <a:srgbClr val="373A3C"/>
                </a:solidFill>
              </a:rPr>
              <a:t>cat	</a:t>
            </a:r>
            <a:r>
              <a:rPr lang="en-US" sz="2400" dirty="0">
                <a:solidFill>
                  <a:srgbClr val="373A3C"/>
                </a:solidFill>
              </a:rPr>
              <a:t>show file contents</a:t>
            </a:r>
            <a:endParaRPr lang="tr-TR" sz="2400" dirty="0">
              <a:solidFill>
                <a:srgbClr val="373A3C"/>
              </a:solidFill>
            </a:endParaRPr>
          </a:p>
          <a:p>
            <a:endParaRPr lang="tr-TR" sz="2400" dirty="0">
              <a:solidFill>
                <a:srgbClr val="373A3C"/>
              </a:solidFill>
            </a:endParaRPr>
          </a:p>
          <a:p>
            <a:r>
              <a:rPr lang="tr-TR" sz="2400" b="1" dirty="0">
                <a:solidFill>
                  <a:srgbClr val="373A3C"/>
                </a:solidFill>
              </a:rPr>
              <a:t>c</a:t>
            </a:r>
            <a:r>
              <a:rPr lang="en-US" sz="2400" b="1" dirty="0">
                <a:solidFill>
                  <a:srgbClr val="373A3C"/>
                </a:solidFill>
              </a:rPr>
              <a:t>at</a:t>
            </a:r>
            <a:r>
              <a:rPr lang="tr-TR" sz="2400" b="1" dirty="0">
                <a:solidFill>
                  <a:srgbClr val="373A3C"/>
                </a:solidFill>
              </a:rPr>
              <a:t> &gt; [</a:t>
            </a:r>
            <a:r>
              <a:rPr lang="tr-TR" sz="2400" b="1" dirty="0" err="1">
                <a:solidFill>
                  <a:srgbClr val="373A3C"/>
                </a:solidFill>
              </a:rPr>
              <a:t>filename</a:t>
            </a:r>
            <a:r>
              <a:rPr lang="tr-TR" sz="2400" b="1" dirty="0">
                <a:solidFill>
                  <a:srgbClr val="373A3C"/>
                </a:solidFill>
              </a:rPr>
              <a:t>]</a:t>
            </a:r>
            <a:r>
              <a:rPr lang="en-US" sz="2400" b="1" dirty="0">
                <a:solidFill>
                  <a:srgbClr val="373A3C"/>
                </a:solidFill>
              </a:rPr>
              <a:t>	</a:t>
            </a:r>
            <a:r>
              <a:rPr lang="tr-TR" sz="2400" dirty="0">
                <a:solidFill>
                  <a:srgbClr val="373A3C"/>
                </a:solidFill>
              </a:rPr>
              <a:t>p</a:t>
            </a:r>
            <a:r>
              <a:rPr lang="en-US" sz="2400" dirty="0" err="1">
                <a:solidFill>
                  <a:srgbClr val="373A3C"/>
                </a:solidFill>
              </a:rPr>
              <a:t>rint</a:t>
            </a:r>
            <a:r>
              <a:rPr lang="en-US" sz="2400" dirty="0">
                <a:solidFill>
                  <a:srgbClr val="373A3C"/>
                </a:solidFill>
              </a:rPr>
              <a:t> message into a file</a:t>
            </a:r>
          </a:p>
          <a:p>
            <a:r>
              <a:rPr lang="en-US" sz="2400" dirty="0">
                <a:solidFill>
                  <a:srgbClr val="373A3C"/>
                </a:solidFill>
              </a:rPr>
              <a:t>		if the file doesn't exist </a:t>
            </a:r>
            <a:endParaRPr lang="tr-TR" sz="2400" dirty="0">
              <a:solidFill>
                <a:srgbClr val="373A3C"/>
              </a:solidFill>
            </a:endParaRPr>
          </a:p>
          <a:p>
            <a:r>
              <a:rPr lang="tr-TR" sz="2400" dirty="0">
                <a:solidFill>
                  <a:srgbClr val="373A3C"/>
                </a:solidFill>
              </a:rPr>
              <a:t>		</a:t>
            </a:r>
            <a:r>
              <a:rPr lang="en-US" sz="2400" dirty="0">
                <a:solidFill>
                  <a:srgbClr val="373A3C"/>
                </a:solidFill>
              </a:rPr>
              <a:t>it</a:t>
            </a:r>
            <a:r>
              <a:rPr lang="tr-TR" sz="2400" dirty="0">
                <a:solidFill>
                  <a:srgbClr val="373A3C"/>
                </a:solidFill>
              </a:rPr>
              <a:t> c</a:t>
            </a:r>
            <a:r>
              <a:rPr lang="en-US" sz="2400" dirty="0" err="1">
                <a:solidFill>
                  <a:srgbClr val="373A3C"/>
                </a:solidFill>
              </a:rPr>
              <a:t>reates</a:t>
            </a:r>
            <a:r>
              <a:rPr lang="en-US" sz="2400" dirty="0">
                <a:solidFill>
                  <a:srgbClr val="373A3C"/>
                </a:solidFill>
              </a:rPr>
              <a:t> </a:t>
            </a:r>
          </a:p>
          <a:p>
            <a:endParaRPr lang="tr-TR" sz="2400" dirty="0">
              <a:solidFill>
                <a:srgbClr val="373A3C"/>
              </a:solidFill>
            </a:endParaRPr>
          </a:p>
          <a:p>
            <a:r>
              <a:rPr lang="tr-TR" sz="2400" b="1" dirty="0">
                <a:solidFill>
                  <a:srgbClr val="373A3C"/>
                </a:solidFill>
              </a:rPr>
              <a:t>c</a:t>
            </a:r>
            <a:r>
              <a:rPr lang="en-US" sz="2400" b="1" dirty="0">
                <a:solidFill>
                  <a:srgbClr val="373A3C"/>
                </a:solidFill>
              </a:rPr>
              <a:t>at</a:t>
            </a:r>
            <a:r>
              <a:rPr lang="tr-TR" sz="2400" b="1" dirty="0">
                <a:solidFill>
                  <a:srgbClr val="373A3C"/>
                </a:solidFill>
              </a:rPr>
              <a:t> &gt;&gt; [</a:t>
            </a:r>
            <a:r>
              <a:rPr lang="tr-TR" sz="2400" b="1" dirty="0" err="1">
                <a:solidFill>
                  <a:srgbClr val="373A3C"/>
                </a:solidFill>
              </a:rPr>
              <a:t>filename</a:t>
            </a:r>
            <a:r>
              <a:rPr lang="tr-TR" sz="2400" b="1" dirty="0">
                <a:solidFill>
                  <a:srgbClr val="373A3C"/>
                </a:solidFill>
              </a:rPr>
              <a:t>] </a:t>
            </a:r>
            <a:r>
              <a:rPr lang="tr-TR" sz="2400" dirty="0" err="1">
                <a:solidFill>
                  <a:srgbClr val="373A3C"/>
                </a:solidFill>
              </a:rPr>
              <a:t>adds</a:t>
            </a:r>
            <a:r>
              <a:rPr lang="tr-TR" sz="2400" dirty="0">
                <a:solidFill>
                  <a:srgbClr val="373A3C"/>
                </a:solidFill>
              </a:rPr>
              <a:t> </a:t>
            </a:r>
            <a:r>
              <a:rPr lang="tr-TR" sz="2400" dirty="0" err="1">
                <a:solidFill>
                  <a:srgbClr val="373A3C"/>
                </a:solidFill>
              </a:rPr>
              <a:t>to</a:t>
            </a:r>
            <a:r>
              <a:rPr lang="tr-TR" sz="2400" dirty="0">
                <a:solidFill>
                  <a:srgbClr val="373A3C"/>
                </a:solidFill>
              </a:rPr>
              <a:t> </a:t>
            </a:r>
            <a:r>
              <a:rPr lang="tr-TR" sz="2400" dirty="0" err="1">
                <a:solidFill>
                  <a:srgbClr val="373A3C"/>
                </a:solidFill>
              </a:rPr>
              <a:t>existing</a:t>
            </a:r>
            <a:r>
              <a:rPr lang="tr-TR" sz="2400" dirty="0">
                <a:solidFill>
                  <a:srgbClr val="373A3C"/>
                </a:solidFill>
              </a:rPr>
              <a:t> </a:t>
            </a:r>
            <a:r>
              <a:rPr lang="tr-TR" sz="2400" dirty="0" err="1">
                <a:solidFill>
                  <a:srgbClr val="373A3C"/>
                </a:solidFill>
              </a:rPr>
              <a:t>content</a:t>
            </a:r>
            <a:endParaRPr lang="en-US" sz="2400" dirty="0">
              <a:solidFill>
                <a:srgbClr val="373A3C"/>
              </a:solidFill>
            </a:endParaRPr>
          </a:p>
          <a:p>
            <a:endParaRPr sz="2400" dirty="0">
              <a:solidFill>
                <a:srgbClr val="373A3C"/>
              </a:solidFill>
            </a:endParaRPr>
          </a:p>
          <a:p>
            <a:endParaRPr sz="2400" dirty="0">
              <a:solidFill>
                <a:srgbClr val="373A3C"/>
              </a:solidFill>
            </a:endParaRPr>
          </a:p>
          <a:p>
            <a:endParaRPr sz="2400" dirty="0">
              <a:solidFill>
                <a:srgbClr val="373A3C"/>
              </a:solidFill>
            </a:endParaRPr>
          </a:p>
        </p:txBody>
      </p:sp>
      <p:pic>
        <p:nvPicPr>
          <p:cNvPr id="235" name="Google Shape;235;p29"/>
          <p:cNvPicPr preferRelativeResize="0"/>
          <p:nvPr/>
        </p:nvPicPr>
        <p:blipFill>
          <a:blip r:embed="rId3">
            <a:alphaModFix/>
          </a:blip>
          <a:stretch>
            <a:fillRect/>
          </a:stretch>
        </p:blipFill>
        <p:spPr>
          <a:xfrm>
            <a:off x="3912597" y="4139018"/>
            <a:ext cx="8240300" cy="1957633"/>
          </a:xfrm>
          <a:prstGeom prst="rect">
            <a:avLst/>
          </a:prstGeom>
          <a:noFill/>
          <a:ln>
            <a:noFill/>
          </a:ln>
        </p:spPr>
      </p:pic>
      <p:pic>
        <p:nvPicPr>
          <p:cNvPr id="236" name="Google Shape;236;p29"/>
          <p:cNvPicPr preferRelativeResize="0"/>
          <p:nvPr/>
        </p:nvPicPr>
        <p:blipFill>
          <a:blip r:embed="rId4">
            <a:alphaModFix/>
          </a:blip>
          <a:stretch>
            <a:fillRect/>
          </a:stretch>
        </p:blipFill>
        <p:spPr>
          <a:xfrm>
            <a:off x="6898629" y="968008"/>
            <a:ext cx="5254268" cy="244683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6"/>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16</a:t>
            </a:fld>
            <a:endParaRPr/>
          </a:p>
        </p:txBody>
      </p:sp>
      <p:sp>
        <p:nvSpPr>
          <p:cNvPr id="296" name="Google Shape;296;p36"/>
          <p:cNvSpPr txBox="1">
            <a:spLocks noGrp="1"/>
          </p:cNvSpPr>
          <p:nvPr>
            <p:ph type="title"/>
          </p:nvPr>
        </p:nvSpPr>
        <p:spPr>
          <a:xfrm>
            <a:off x="575732" y="231733"/>
            <a:ext cx="8894400" cy="835200"/>
          </a:xfrm>
          <a:prstGeom prst="rect">
            <a:avLst/>
          </a:prstGeom>
          <a:noFill/>
          <a:ln>
            <a:noFill/>
          </a:ln>
        </p:spPr>
        <p:txBody>
          <a:bodyPr spcFirstLastPara="1" vert="horz" wrap="square" lIns="0" tIns="0" rIns="0" bIns="0" rtlCol="0" anchor="t" anchorCtr="0">
            <a:noAutofit/>
          </a:bodyPr>
          <a:lstStyle/>
          <a:p>
            <a:r>
              <a:rPr lang="en-US" dirty="0">
                <a:solidFill>
                  <a:srgbClr val="741B47"/>
                </a:solidFill>
              </a:rPr>
              <a:t>Simple </a:t>
            </a:r>
            <a:r>
              <a:rPr lang="en-US" dirty="0" err="1">
                <a:solidFill>
                  <a:srgbClr val="741B47"/>
                </a:solidFill>
              </a:rPr>
              <a:t>Globbing</a:t>
            </a:r>
            <a:endParaRPr dirty="0">
              <a:solidFill>
                <a:srgbClr val="741B47"/>
              </a:solidFill>
            </a:endParaRPr>
          </a:p>
        </p:txBody>
      </p:sp>
      <p:sp>
        <p:nvSpPr>
          <p:cNvPr id="297" name="Google Shape;297;p36"/>
          <p:cNvSpPr/>
          <p:nvPr/>
        </p:nvSpPr>
        <p:spPr>
          <a:xfrm>
            <a:off x="575733" y="1310975"/>
            <a:ext cx="10956400" cy="1231200"/>
          </a:xfrm>
          <a:prstGeom prst="rect">
            <a:avLst/>
          </a:prstGeom>
          <a:noFill/>
          <a:ln>
            <a:noFill/>
          </a:ln>
        </p:spPr>
        <p:txBody>
          <a:bodyPr spcFirstLastPara="1" wrap="square" lIns="121900" tIns="60933" rIns="121900" bIns="60933" anchor="t" anchorCtr="0">
            <a:noAutofit/>
          </a:bodyPr>
          <a:lstStyle/>
          <a:p>
            <a:r>
              <a:rPr lang="en-US" sz="2400" dirty="0" err="1">
                <a:solidFill>
                  <a:srgbClr val="000000"/>
                </a:solidFill>
                <a:latin typeface="Arial"/>
                <a:ea typeface="Arial"/>
                <a:cs typeface="Arial"/>
                <a:sym typeface="Arial"/>
              </a:rPr>
              <a:t>Globbing</a:t>
            </a:r>
            <a:r>
              <a:rPr lang="en-US" sz="2400" dirty="0">
                <a:solidFill>
                  <a:srgbClr val="000000"/>
                </a:solidFill>
                <a:latin typeface="Arial"/>
                <a:ea typeface="Arial"/>
                <a:cs typeface="Arial"/>
                <a:sym typeface="Arial"/>
              </a:rPr>
              <a:t> is primarily used to match patterns in filenames or text by using a wildcard character to create </a:t>
            </a:r>
            <a:r>
              <a:rPr lang="en-US" sz="2400" dirty="0"/>
              <a:t>a </a:t>
            </a:r>
            <a:r>
              <a:rPr lang="en-US" sz="2400" dirty="0">
                <a:solidFill>
                  <a:srgbClr val="000000"/>
                </a:solidFill>
                <a:latin typeface="Arial"/>
                <a:ea typeface="Arial"/>
                <a:cs typeface="Arial"/>
                <a:sym typeface="Arial"/>
              </a:rPr>
              <a:t>pattern.</a:t>
            </a:r>
            <a:endParaRPr sz="2400" dirty="0"/>
          </a:p>
        </p:txBody>
      </p:sp>
      <p:graphicFrame>
        <p:nvGraphicFramePr>
          <p:cNvPr id="298" name="Google Shape;298;p36"/>
          <p:cNvGraphicFramePr/>
          <p:nvPr/>
        </p:nvGraphicFramePr>
        <p:xfrm>
          <a:off x="575733" y="2582999"/>
          <a:ext cx="10490833" cy="3389976"/>
        </p:xfrm>
        <a:graphic>
          <a:graphicData uri="http://schemas.openxmlformats.org/drawingml/2006/table">
            <a:tbl>
              <a:tblPr firstRow="1" bandRow="1">
                <a:noFill/>
              </a:tblPr>
              <a:tblGrid>
                <a:gridCol w="1792333">
                  <a:extLst>
                    <a:ext uri="{9D8B030D-6E8A-4147-A177-3AD203B41FA5}">
                      <a16:colId xmlns:a16="http://schemas.microsoft.com/office/drawing/2014/main" val="20000"/>
                    </a:ext>
                  </a:extLst>
                </a:gridCol>
                <a:gridCol w="2883867">
                  <a:extLst>
                    <a:ext uri="{9D8B030D-6E8A-4147-A177-3AD203B41FA5}">
                      <a16:colId xmlns:a16="http://schemas.microsoft.com/office/drawing/2014/main" val="20001"/>
                    </a:ext>
                  </a:extLst>
                </a:gridCol>
                <a:gridCol w="5814633">
                  <a:extLst>
                    <a:ext uri="{9D8B030D-6E8A-4147-A177-3AD203B41FA5}">
                      <a16:colId xmlns:a16="http://schemas.microsoft.com/office/drawing/2014/main" val="20002"/>
                    </a:ext>
                  </a:extLst>
                </a:gridCol>
              </a:tblGrid>
              <a:tr h="406413">
                <a:tc>
                  <a:txBody>
                    <a:bodyPr/>
                    <a:lstStyle/>
                    <a:p>
                      <a:pPr marL="0" marR="0" lvl="0" indent="0" algn="l" rtl="0">
                        <a:lnSpc>
                          <a:spcPct val="100000"/>
                        </a:lnSpc>
                        <a:spcBef>
                          <a:spcPts val="0"/>
                        </a:spcBef>
                        <a:spcAft>
                          <a:spcPts val="0"/>
                        </a:spcAft>
                        <a:buNone/>
                      </a:pPr>
                      <a:r>
                        <a:rPr lang="en-US" sz="1900" u="none" strike="noStrike" cap="none"/>
                        <a:t>Character</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27BA0"/>
                    </a:solidFill>
                  </a:tcPr>
                </a:tc>
                <a:tc>
                  <a:txBody>
                    <a:bodyPr/>
                    <a:lstStyle/>
                    <a:p>
                      <a:pPr marL="0" marR="0" lvl="0" indent="0" algn="l" rtl="0">
                        <a:lnSpc>
                          <a:spcPct val="100000"/>
                        </a:lnSpc>
                        <a:spcBef>
                          <a:spcPts val="0"/>
                        </a:spcBef>
                        <a:spcAft>
                          <a:spcPts val="0"/>
                        </a:spcAft>
                        <a:buNone/>
                      </a:pPr>
                      <a:r>
                        <a:rPr lang="en-US" sz="1900" u="none" strike="noStrike" cap="none"/>
                        <a:t>Name</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27BA0"/>
                    </a:solidFill>
                  </a:tcPr>
                </a:tc>
                <a:tc>
                  <a:txBody>
                    <a:bodyPr/>
                    <a:lstStyle/>
                    <a:p>
                      <a:pPr marL="0" marR="0" lvl="0" indent="0" algn="l" rtl="0">
                        <a:lnSpc>
                          <a:spcPct val="100000"/>
                        </a:lnSpc>
                        <a:spcBef>
                          <a:spcPts val="0"/>
                        </a:spcBef>
                        <a:spcAft>
                          <a:spcPts val="0"/>
                        </a:spcAft>
                        <a:buNone/>
                      </a:pPr>
                      <a:r>
                        <a:rPr lang="en-US" sz="1900" u="none" strike="noStrike" cap="none"/>
                        <a:t>Function</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27BA0"/>
                    </a:solidFill>
                  </a:tcPr>
                </a:tc>
                <a:extLst>
                  <a:ext uri="{0D108BD9-81ED-4DB2-BD59-A6C34878D82A}">
                    <a16:rowId xmlns:a16="http://schemas.microsoft.com/office/drawing/2014/main" val="10000"/>
                  </a:ext>
                </a:extLst>
              </a:tr>
              <a:tr h="436000">
                <a:tc>
                  <a:txBody>
                    <a:bodyPr/>
                    <a:lstStyle/>
                    <a:p>
                      <a:pPr marL="0" marR="0" lvl="0" indent="0" algn="ctr" rtl="0">
                        <a:lnSpc>
                          <a:spcPct val="100000"/>
                        </a:lnSpc>
                        <a:spcBef>
                          <a:spcPts val="0"/>
                        </a:spcBef>
                        <a:spcAft>
                          <a:spcPts val="0"/>
                        </a:spcAft>
                        <a:buNone/>
                      </a:pPr>
                      <a:r>
                        <a:rPr lang="en-US" sz="1900" b="1" u="none" strike="noStrike" cap="none">
                          <a:solidFill>
                            <a:srgbClr val="FF0000"/>
                          </a:solidFill>
                        </a:rPr>
                        <a:t>?</a:t>
                      </a:r>
                      <a:endParaRPr sz="1900" b="1" u="none" strike="noStrike" cap="none">
                        <a:solidFill>
                          <a:srgbClr val="FF0000"/>
                        </a:solidFill>
                      </a:endParaRPr>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b="1" u="none" strike="noStrike" cap="none">
                          <a:solidFill>
                            <a:srgbClr val="FF0000"/>
                          </a:solidFill>
                        </a:rPr>
                        <a:t>Question mark</a:t>
                      </a:r>
                      <a:endParaRPr sz="1900" b="1" u="none" strike="noStrike" cap="none">
                        <a:solidFill>
                          <a:srgbClr val="FF0000"/>
                        </a:solidFill>
                      </a:endParaRPr>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b="1" u="none" strike="noStrike" cap="none">
                          <a:solidFill>
                            <a:srgbClr val="FF0000"/>
                          </a:solidFill>
                        </a:rPr>
                        <a:t>Match any single character</a:t>
                      </a:r>
                      <a:endParaRPr sz="1900" b="1" u="none" strike="noStrike" cap="none">
                        <a:solidFill>
                          <a:srgbClr val="FF0000"/>
                        </a:solidFill>
                      </a:endParaRPr>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36000">
                <a:tc>
                  <a:txBody>
                    <a:bodyPr/>
                    <a:lstStyle/>
                    <a:p>
                      <a:pPr marL="0" marR="0" lvl="0" indent="0" algn="ctr" rtl="0">
                        <a:lnSpc>
                          <a:spcPct val="100000"/>
                        </a:lnSpc>
                        <a:spcBef>
                          <a:spcPts val="0"/>
                        </a:spcBef>
                        <a:spcAft>
                          <a:spcPts val="0"/>
                        </a:spcAft>
                        <a:buNone/>
                      </a:pPr>
                      <a:r>
                        <a:rPr lang="en-US" sz="1900" b="1" u="none" strike="noStrike" cap="none">
                          <a:solidFill>
                            <a:srgbClr val="FF0000"/>
                          </a:solidFill>
                        </a:rPr>
                        <a:t>*</a:t>
                      </a:r>
                      <a:endParaRPr sz="1900" b="1" u="none" strike="noStrike" cap="none">
                        <a:solidFill>
                          <a:srgbClr val="FF0000"/>
                        </a:solidFill>
                      </a:endParaRPr>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b="1" u="none" strike="noStrike" cap="none">
                          <a:solidFill>
                            <a:srgbClr val="FF0000"/>
                          </a:solidFill>
                        </a:rPr>
                        <a:t>Asterisk</a:t>
                      </a:r>
                      <a:endParaRPr sz="1900" b="1" u="none" strike="noStrike" cap="none">
                        <a:solidFill>
                          <a:srgbClr val="FF0000"/>
                        </a:solidFill>
                      </a:endParaRPr>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b="1" u="none" strike="noStrike" cap="none">
                          <a:solidFill>
                            <a:srgbClr val="FF0000"/>
                          </a:solidFill>
                        </a:rPr>
                        <a:t>Match any number of character(s)</a:t>
                      </a:r>
                      <a:endParaRPr sz="1900" b="1" u="none" strike="noStrike" cap="none">
                        <a:solidFill>
                          <a:srgbClr val="FF0000"/>
                        </a:solidFill>
                      </a:endParaRPr>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36000">
                <a:tc>
                  <a:txBody>
                    <a:bodyPr/>
                    <a:lstStyle/>
                    <a:p>
                      <a:pPr marL="0" marR="0" lvl="0" indent="0" algn="ctr" rtl="0">
                        <a:lnSpc>
                          <a:spcPct val="100000"/>
                        </a:lnSpc>
                        <a:spcBef>
                          <a:spcPts val="0"/>
                        </a:spcBef>
                        <a:spcAft>
                          <a:spcPts val="0"/>
                        </a:spcAft>
                        <a:buNone/>
                      </a:pPr>
                      <a:r>
                        <a:rPr lang="en-US" sz="1900" u="none" strike="noStrike" cap="none"/>
                        <a:t>[] </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u="none" strike="noStrike" cap="none"/>
                        <a:t>Brackets</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u="none" strike="noStrike" cap="none"/>
                        <a:t>Match character from a range</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36000">
                <a:tc>
                  <a:txBody>
                    <a:bodyPr/>
                    <a:lstStyle/>
                    <a:p>
                      <a:pPr marL="0" marR="0" lvl="0" indent="0" algn="ctr" rtl="0">
                        <a:lnSpc>
                          <a:spcPct val="100000"/>
                        </a:lnSpc>
                        <a:spcBef>
                          <a:spcPts val="0"/>
                        </a:spcBef>
                        <a:spcAft>
                          <a:spcPts val="0"/>
                        </a:spcAft>
                        <a:buNone/>
                      </a:pPr>
                      <a:r>
                        <a:rPr lang="en-US" sz="1900" u="none" strike="noStrike" cap="none"/>
                        <a:t>^</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u="none" strike="noStrike" cap="none"/>
                        <a:t>Caret</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u="none" strike="noStrike" cap="none"/>
                        <a:t>Used to match starting character</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06413">
                <a:tc>
                  <a:txBody>
                    <a:bodyPr/>
                    <a:lstStyle/>
                    <a:p>
                      <a:pPr marL="0" marR="0" lvl="0" indent="0" algn="ctr" rtl="0">
                        <a:lnSpc>
                          <a:spcPct val="100000"/>
                        </a:lnSpc>
                        <a:spcBef>
                          <a:spcPts val="0"/>
                        </a:spcBef>
                        <a:spcAft>
                          <a:spcPts val="0"/>
                        </a:spcAft>
                        <a:buNone/>
                      </a:pPr>
                      <a:r>
                        <a:rPr lang="en-US" sz="1900" u="none" strike="noStrike" cap="none"/>
                        <a:t>$ </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u="none" strike="noStrike" cap="none"/>
                        <a:t>Dollar sign</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u="none" strike="noStrike" cap="none"/>
                        <a:t>Used to match ending character</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06413">
                <a:tc>
                  <a:txBody>
                    <a:bodyPr/>
                    <a:lstStyle/>
                    <a:p>
                      <a:pPr marL="0" marR="0" lvl="0" indent="0" algn="ctr" rtl="0">
                        <a:lnSpc>
                          <a:spcPct val="100000"/>
                        </a:lnSpc>
                        <a:spcBef>
                          <a:spcPts val="0"/>
                        </a:spcBef>
                        <a:spcAft>
                          <a:spcPts val="0"/>
                        </a:spcAft>
                        <a:buNone/>
                      </a:pPr>
                      <a:r>
                        <a:rPr lang="en-US" sz="1900" u="none" strike="noStrike" cap="none"/>
                        <a:t>{} </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u="none" strike="noStrike" cap="none"/>
                        <a:t>Curly brace</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u="none" strike="noStrike" cap="none"/>
                        <a:t>Used to match more than one pattern</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06413">
                <a:tc>
                  <a:txBody>
                    <a:bodyPr/>
                    <a:lstStyle/>
                    <a:p>
                      <a:pPr marL="0" marR="0" lvl="0" indent="0" algn="ctr" rtl="0">
                        <a:lnSpc>
                          <a:spcPct val="100000"/>
                        </a:lnSpc>
                        <a:spcBef>
                          <a:spcPts val="0"/>
                        </a:spcBef>
                        <a:spcAft>
                          <a:spcPts val="0"/>
                        </a:spcAft>
                        <a:buNone/>
                      </a:pPr>
                      <a:r>
                        <a:rPr lang="en-US" sz="1900" u="none" strike="noStrike" cap="none"/>
                        <a:t>|</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u="none" strike="noStrike" cap="none"/>
                        <a:t>Pipe</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u="none" strike="noStrike" cap="none" dirty="0"/>
                        <a:t>Used for applying more than one condition</a:t>
                      </a:r>
                      <a:endParaRPr sz="1900" u="none" strike="noStrike" cap="none" dirty="0"/>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2034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7"/>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17</a:t>
            </a:fld>
            <a:endParaRPr/>
          </a:p>
        </p:txBody>
      </p:sp>
      <p:sp>
        <p:nvSpPr>
          <p:cNvPr id="304" name="Google Shape;304;p37"/>
          <p:cNvSpPr txBox="1">
            <a:spLocks noGrp="1"/>
          </p:cNvSpPr>
          <p:nvPr>
            <p:ph type="title"/>
          </p:nvPr>
        </p:nvSpPr>
        <p:spPr>
          <a:xfrm>
            <a:off x="575733" y="231733"/>
            <a:ext cx="10643200" cy="835200"/>
          </a:xfrm>
          <a:prstGeom prst="rect">
            <a:avLst/>
          </a:prstGeom>
          <a:noFill/>
          <a:ln>
            <a:noFill/>
          </a:ln>
        </p:spPr>
        <p:txBody>
          <a:bodyPr spcFirstLastPara="1" vert="horz" wrap="square" lIns="0" tIns="0" rIns="0" bIns="0" rtlCol="0" anchor="t" anchorCtr="0">
            <a:noAutofit/>
          </a:bodyPr>
          <a:lstStyle/>
          <a:p>
            <a:r>
              <a:rPr lang="en-US" sz="4800">
                <a:solidFill>
                  <a:srgbClr val="741B47"/>
                </a:solidFill>
              </a:rPr>
              <a:t>Multiple File/Directory Operations</a:t>
            </a:r>
            <a:endParaRPr sz="4800">
              <a:solidFill>
                <a:srgbClr val="741B47"/>
              </a:solidFill>
            </a:endParaRPr>
          </a:p>
        </p:txBody>
      </p:sp>
      <p:sp>
        <p:nvSpPr>
          <p:cNvPr id="305" name="Google Shape;305;p37"/>
          <p:cNvSpPr/>
          <p:nvPr/>
        </p:nvSpPr>
        <p:spPr>
          <a:xfrm>
            <a:off x="575733" y="1115741"/>
            <a:ext cx="10956400" cy="1075600"/>
          </a:xfrm>
          <a:prstGeom prst="rect">
            <a:avLst/>
          </a:prstGeom>
          <a:noFill/>
          <a:ln>
            <a:noFill/>
          </a:ln>
        </p:spPr>
        <p:txBody>
          <a:bodyPr spcFirstLastPara="1" wrap="square" lIns="121900" tIns="60933" rIns="121900" bIns="60933" anchor="t" anchorCtr="0">
            <a:noAutofit/>
          </a:bodyPr>
          <a:lstStyle/>
          <a:p>
            <a:r>
              <a:rPr lang="en-US" sz="2400" b="1" dirty="0">
                <a:solidFill>
                  <a:srgbClr val="373A3C"/>
                </a:solidFill>
              </a:rPr>
              <a:t>?	</a:t>
            </a:r>
            <a:r>
              <a:rPr lang="en-US" sz="2400" dirty="0">
                <a:solidFill>
                  <a:srgbClr val="373A3C"/>
                </a:solidFill>
              </a:rPr>
              <a:t>used for a single character</a:t>
            </a:r>
            <a:endParaRPr sz="2400" dirty="0">
              <a:solidFill>
                <a:srgbClr val="373A3C"/>
              </a:solidFill>
            </a:endParaRPr>
          </a:p>
          <a:p>
            <a:r>
              <a:rPr lang="en-US" sz="2400" b="1" dirty="0">
                <a:solidFill>
                  <a:srgbClr val="373A3C"/>
                </a:solidFill>
              </a:rPr>
              <a:t>*</a:t>
            </a:r>
            <a:r>
              <a:rPr lang="en-US" sz="2400" dirty="0">
                <a:solidFill>
                  <a:srgbClr val="373A3C"/>
                </a:solidFill>
              </a:rPr>
              <a:t>	used for multiple characters</a:t>
            </a:r>
            <a:endParaRPr sz="2400" dirty="0">
              <a:solidFill>
                <a:srgbClr val="373A3C"/>
              </a:solidFill>
            </a:endParaRPr>
          </a:p>
          <a:p>
            <a:endParaRPr sz="2400" dirty="0">
              <a:solidFill>
                <a:srgbClr val="373A3C"/>
              </a:solidFill>
            </a:endParaRPr>
          </a:p>
          <a:p>
            <a:endParaRPr sz="2400" dirty="0">
              <a:solidFill>
                <a:srgbClr val="373A3C"/>
              </a:solidFill>
            </a:endParaRPr>
          </a:p>
          <a:p>
            <a:endParaRPr sz="2400" dirty="0"/>
          </a:p>
        </p:txBody>
      </p:sp>
      <p:pic>
        <p:nvPicPr>
          <p:cNvPr id="306" name="Google Shape;306;p37"/>
          <p:cNvPicPr preferRelativeResize="0"/>
          <p:nvPr/>
        </p:nvPicPr>
        <p:blipFill>
          <a:blip r:embed="rId3">
            <a:alphaModFix/>
          </a:blip>
          <a:stretch>
            <a:fillRect/>
          </a:stretch>
        </p:blipFill>
        <p:spPr>
          <a:xfrm>
            <a:off x="2629967" y="2240133"/>
            <a:ext cx="7604632" cy="3823267"/>
          </a:xfrm>
          <a:prstGeom prst="rect">
            <a:avLst/>
          </a:prstGeom>
          <a:noFill/>
          <a:ln>
            <a:noFill/>
          </a:ln>
        </p:spPr>
      </p:pic>
    </p:spTree>
    <p:extLst>
      <p:ext uri="{BB962C8B-B14F-4D97-AF65-F5344CB8AC3E}">
        <p14:creationId xmlns:p14="http://schemas.microsoft.com/office/powerpoint/2010/main" val="2003573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18</a:t>
            </a:fld>
            <a:endParaRPr/>
          </a:p>
        </p:txBody>
      </p:sp>
      <p:sp>
        <p:nvSpPr>
          <p:cNvPr id="242" name="Google Shape;242;p30"/>
          <p:cNvSpPr txBox="1"/>
          <p:nvPr/>
        </p:nvSpPr>
        <p:spPr>
          <a:xfrm>
            <a:off x="575733" y="231733"/>
            <a:ext cx="11077551" cy="835067"/>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6400">
                <a:solidFill>
                  <a:srgbClr val="741B47"/>
                </a:solidFill>
                <a:latin typeface="Raleway SemiBold"/>
                <a:ea typeface="Raleway SemiBold"/>
                <a:cs typeface="Raleway SemiBold"/>
                <a:sym typeface="Raleway SemiBold"/>
              </a:rPr>
              <a:t>Basic SHELL Commands</a:t>
            </a:r>
            <a:endParaRPr sz="2400"/>
          </a:p>
        </p:txBody>
      </p:sp>
      <p:pic>
        <p:nvPicPr>
          <p:cNvPr id="243" name="Google Shape;243;p30"/>
          <p:cNvPicPr preferRelativeResize="0"/>
          <p:nvPr/>
        </p:nvPicPr>
        <p:blipFill>
          <a:blip r:embed="rId3">
            <a:alphaModFix/>
          </a:blip>
          <a:stretch>
            <a:fillRect/>
          </a:stretch>
        </p:blipFill>
        <p:spPr>
          <a:xfrm>
            <a:off x="2235200" y="1270000"/>
            <a:ext cx="8335221" cy="5384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9"/>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19</a:t>
            </a:fld>
            <a:endParaRPr/>
          </a:p>
        </p:txBody>
      </p:sp>
      <p:sp>
        <p:nvSpPr>
          <p:cNvPr id="215" name="Google Shape;215;p29"/>
          <p:cNvSpPr txBox="1"/>
          <p:nvPr/>
        </p:nvSpPr>
        <p:spPr>
          <a:xfrm>
            <a:off x="575732" y="231733"/>
            <a:ext cx="11077600" cy="8352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000">
                <a:solidFill>
                  <a:srgbClr val="741B47"/>
                </a:solidFill>
              </a:rPr>
              <a:t>Basic SHELL Commands</a:t>
            </a:r>
            <a:endParaRPr sz="4000"/>
          </a:p>
        </p:txBody>
      </p:sp>
      <p:pic>
        <p:nvPicPr>
          <p:cNvPr id="216" name="Google Shape;216;p29"/>
          <p:cNvPicPr preferRelativeResize="0"/>
          <p:nvPr/>
        </p:nvPicPr>
        <p:blipFill rotWithShape="1">
          <a:blip r:embed="rId3">
            <a:alphaModFix/>
          </a:blip>
          <a:srcRect t="6612" b="50586"/>
          <a:stretch/>
        </p:blipFill>
        <p:spPr>
          <a:xfrm>
            <a:off x="1000367" y="804701"/>
            <a:ext cx="10531667" cy="537763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9"/>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2</a:t>
            </a:fld>
            <a:endParaRPr/>
          </a:p>
        </p:txBody>
      </p:sp>
      <p:sp>
        <p:nvSpPr>
          <p:cNvPr id="150" name="Google Shape;150;p19"/>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Basic Shell Commands</a:t>
            </a:r>
            <a:endParaRPr sz="4800"/>
          </a:p>
        </p:txBody>
      </p:sp>
      <p:sp>
        <p:nvSpPr>
          <p:cNvPr id="151" name="Google Shape;151;p19"/>
          <p:cNvSpPr/>
          <p:nvPr/>
        </p:nvSpPr>
        <p:spPr>
          <a:xfrm>
            <a:off x="307167" y="1047767"/>
            <a:ext cx="8930800" cy="692400"/>
          </a:xfrm>
          <a:prstGeom prst="rect">
            <a:avLst/>
          </a:prstGeom>
          <a:noFill/>
          <a:ln>
            <a:noFill/>
          </a:ln>
        </p:spPr>
        <p:txBody>
          <a:bodyPr spcFirstLastPara="1" wrap="square" lIns="121900" tIns="60933" rIns="121900" bIns="60933" anchor="t" anchorCtr="0">
            <a:noAutofit/>
          </a:bodyPr>
          <a:lstStyle/>
          <a:p>
            <a:r>
              <a:rPr lang="en-US" sz="2400" b="1" err="1">
                <a:solidFill>
                  <a:srgbClr val="373A3C"/>
                </a:solidFill>
              </a:rPr>
              <a:t>pwd</a:t>
            </a:r>
            <a:r>
              <a:rPr lang="tr-TR" sz="2400" b="1">
                <a:solidFill>
                  <a:srgbClr val="373A3C"/>
                </a:solidFill>
              </a:rPr>
              <a:t>	</a:t>
            </a:r>
            <a:r>
              <a:rPr lang="en-US" sz="2400">
                <a:solidFill>
                  <a:srgbClr val="373A3C"/>
                </a:solidFill>
              </a:rPr>
              <a:t>show current path</a:t>
            </a:r>
            <a:endParaRPr lang="tr-TR" sz="2400">
              <a:solidFill>
                <a:srgbClr val="373A3C"/>
              </a:solidFill>
            </a:endParaRPr>
          </a:p>
          <a:p>
            <a:r>
              <a:rPr lang="tr-TR" sz="2400" b="1">
                <a:solidFill>
                  <a:srgbClr val="373A3C"/>
                </a:solidFill>
              </a:rPr>
              <a:t>(</a:t>
            </a:r>
            <a:r>
              <a:rPr lang="tr-TR" sz="2400" b="1" err="1">
                <a:solidFill>
                  <a:srgbClr val="373A3C"/>
                </a:solidFill>
              </a:rPr>
              <a:t>p</a:t>
            </a:r>
            <a:r>
              <a:rPr lang="tr-TR" sz="2400" err="1">
                <a:solidFill>
                  <a:srgbClr val="373A3C"/>
                </a:solidFill>
              </a:rPr>
              <a:t>rint</a:t>
            </a:r>
            <a:r>
              <a:rPr lang="tr-TR" sz="2400">
                <a:solidFill>
                  <a:srgbClr val="373A3C"/>
                </a:solidFill>
              </a:rPr>
              <a:t> </a:t>
            </a:r>
            <a:r>
              <a:rPr lang="tr-TR" sz="2400" b="1" err="1">
                <a:solidFill>
                  <a:srgbClr val="373A3C"/>
                </a:solidFill>
              </a:rPr>
              <a:t>w</a:t>
            </a:r>
            <a:r>
              <a:rPr lang="tr-TR" sz="2400" err="1">
                <a:solidFill>
                  <a:srgbClr val="373A3C"/>
                </a:solidFill>
              </a:rPr>
              <a:t>orking</a:t>
            </a:r>
            <a:r>
              <a:rPr lang="tr-TR" sz="2400">
                <a:solidFill>
                  <a:srgbClr val="373A3C"/>
                </a:solidFill>
              </a:rPr>
              <a:t> </a:t>
            </a:r>
            <a:r>
              <a:rPr lang="tr-TR" sz="2400" b="1" err="1">
                <a:solidFill>
                  <a:srgbClr val="373A3C"/>
                </a:solidFill>
              </a:rPr>
              <a:t>d</a:t>
            </a:r>
            <a:r>
              <a:rPr lang="tr-TR" sz="2400" err="1">
                <a:solidFill>
                  <a:srgbClr val="373A3C"/>
                </a:solidFill>
              </a:rPr>
              <a:t>irectory</a:t>
            </a:r>
            <a:r>
              <a:rPr lang="tr-TR" sz="2400">
                <a:solidFill>
                  <a:srgbClr val="373A3C"/>
                </a:solidFill>
              </a:rPr>
              <a:t>)</a:t>
            </a:r>
            <a:endParaRPr sz="2400">
              <a:solidFill>
                <a:srgbClr val="373A3C"/>
              </a:solidFill>
            </a:endParaRPr>
          </a:p>
          <a:p>
            <a:endParaRPr sz="2400">
              <a:solidFill>
                <a:srgbClr val="373A3C"/>
              </a:solidFill>
            </a:endParaRPr>
          </a:p>
          <a:p>
            <a:endParaRPr sz="2400">
              <a:solidFill>
                <a:srgbClr val="373A3C"/>
              </a:solidFill>
            </a:endParaRPr>
          </a:p>
        </p:txBody>
      </p:sp>
      <p:pic>
        <p:nvPicPr>
          <p:cNvPr id="152" name="Google Shape;152;p19"/>
          <p:cNvPicPr preferRelativeResize="0"/>
          <p:nvPr/>
        </p:nvPicPr>
        <p:blipFill>
          <a:blip r:embed="rId3">
            <a:alphaModFix/>
          </a:blip>
          <a:stretch>
            <a:fillRect/>
          </a:stretch>
        </p:blipFill>
        <p:spPr>
          <a:xfrm>
            <a:off x="1818615" y="2310900"/>
            <a:ext cx="8554765" cy="212686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3"/>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20</a:t>
            </a:fld>
            <a:endParaRPr/>
          </a:p>
        </p:txBody>
      </p:sp>
      <p:sp>
        <p:nvSpPr>
          <p:cNvPr id="266" name="Google Shape;266;p33"/>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Task</a:t>
            </a:r>
            <a:endParaRPr sz="4800"/>
          </a:p>
        </p:txBody>
      </p:sp>
      <p:sp>
        <p:nvSpPr>
          <p:cNvPr id="267" name="Google Shape;267;p33"/>
          <p:cNvSpPr/>
          <p:nvPr/>
        </p:nvSpPr>
        <p:spPr>
          <a:xfrm>
            <a:off x="1078537" y="1692488"/>
            <a:ext cx="6199200" cy="3915200"/>
          </a:xfrm>
          <a:prstGeom prst="rect">
            <a:avLst/>
          </a:prstGeom>
          <a:noFill/>
          <a:ln>
            <a:noFill/>
          </a:ln>
        </p:spPr>
        <p:txBody>
          <a:bodyPr spcFirstLastPara="1" wrap="square" lIns="121900" tIns="60933" rIns="121900" bIns="60933" anchor="t" anchorCtr="0">
            <a:noAutofit/>
          </a:bodyPr>
          <a:lstStyle/>
          <a:p>
            <a:r>
              <a:rPr lang="en-US" sz="2400" b="1" dirty="0">
                <a:solidFill>
                  <a:srgbClr val="373A3C"/>
                </a:solidFill>
              </a:rPr>
              <a:t>         lessons</a:t>
            </a:r>
            <a:endParaRPr sz="2400" b="1" dirty="0">
              <a:solidFill>
                <a:srgbClr val="373A3C"/>
              </a:solidFill>
            </a:endParaRPr>
          </a:p>
          <a:p>
            <a:pPr indent="609585"/>
            <a:endParaRPr sz="2400" b="1" dirty="0">
              <a:solidFill>
                <a:srgbClr val="373A3C"/>
              </a:solidFill>
            </a:endParaRPr>
          </a:p>
          <a:p>
            <a:r>
              <a:rPr lang="en-US" sz="2400" b="1" dirty="0">
                <a:solidFill>
                  <a:srgbClr val="373A3C"/>
                </a:solidFill>
              </a:rPr>
              <a:t>	linux.txt </a:t>
            </a:r>
            <a:endParaRPr sz="2400" b="1" dirty="0">
              <a:solidFill>
                <a:srgbClr val="373A3C"/>
              </a:solidFill>
            </a:endParaRPr>
          </a:p>
          <a:p>
            <a:endParaRPr sz="2400" b="1" dirty="0">
              <a:solidFill>
                <a:srgbClr val="373A3C"/>
              </a:solidFill>
            </a:endParaRPr>
          </a:p>
          <a:p>
            <a:r>
              <a:rPr lang="en-US" sz="2400" b="1" dirty="0">
                <a:solidFill>
                  <a:srgbClr val="373A3C"/>
                </a:solidFill>
              </a:rPr>
              <a:t>		</a:t>
            </a:r>
            <a:r>
              <a:rPr lang="tr-TR" sz="2400" b="1" dirty="0">
                <a:solidFill>
                  <a:srgbClr val="373A3C"/>
                </a:solidFill>
              </a:rPr>
              <a:t>"</a:t>
            </a:r>
            <a:r>
              <a:rPr lang="en-US" sz="2400" b="1" dirty="0">
                <a:solidFill>
                  <a:srgbClr val="373A3C"/>
                </a:solidFill>
              </a:rPr>
              <a:t>I love </a:t>
            </a:r>
            <a:r>
              <a:rPr lang="en-US" sz="2400" b="1" dirty="0" err="1">
                <a:solidFill>
                  <a:srgbClr val="373A3C"/>
                </a:solidFill>
              </a:rPr>
              <a:t>linux</a:t>
            </a:r>
            <a:r>
              <a:rPr lang="en-US" sz="2400" b="1" dirty="0">
                <a:solidFill>
                  <a:srgbClr val="373A3C"/>
                </a:solidFill>
              </a:rPr>
              <a:t>”</a:t>
            </a:r>
            <a:endParaRPr sz="2400" b="1" dirty="0">
              <a:solidFill>
                <a:srgbClr val="373A3C"/>
              </a:solidFill>
            </a:endParaRPr>
          </a:p>
          <a:p>
            <a:endParaRPr sz="2400" b="1" dirty="0">
              <a:solidFill>
                <a:srgbClr val="373A3C"/>
              </a:solidFill>
            </a:endParaRPr>
          </a:p>
          <a:p>
            <a:r>
              <a:rPr lang="en-US" sz="2400" b="1" dirty="0">
                <a:solidFill>
                  <a:srgbClr val="373A3C"/>
                </a:solidFill>
              </a:rPr>
              <a:t>	html.txt</a:t>
            </a:r>
            <a:endParaRPr sz="2400" b="1" dirty="0">
              <a:solidFill>
                <a:srgbClr val="373A3C"/>
              </a:solidFill>
            </a:endParaRPr>
          </a:p>
          <a:p>
            <a:endParaRPr sz="2400" b="1" dirty="0">
              <a:solidFill>
                <a:srgbClr val="373A3C"/>
              </a:solidFill>
            </a:endParaRPr>
          </a:p>
          <a:p>
            <a:r>
              <a:rPr lang="en-US" sz="2400" b="1" dirty="0">
                <a:solidFill>
                  <a:srgbClr val="373A3C"/>
                </a:solidFill>
              </a:rPr>
              <a:t>	</a:t>
            </a:r>
            <a:r>
              <a:rPr lang="tr-TR" sz="2400" b="1" dirty="0">
                <a:solidFill>
                  <a:srgbClr val="373A3C"/>
                </a:solidFill>
              </a:rPr>
              <a:t>	</a:t>
            </a:r>
            <a:r>
              <a:rPr lang="en-US" sz="2400" b="1" dirty="0">
                <a:solidFill>
                  <a:srgbClr val="373A3C"/>
                </a:solidFill>
              </a:rPr>
              <a:t>“I can create a website”</a:t>
            </a:r>
            <a:endParaRPr sz="2400" dirty="0">
              <a:solidFill>
                <a:srgbClr val="373A3C"/>
              </a:solidFill>
            </a:endParaRPr>
          </a:p>
        </p:txBody>
      </p:sp>
      <p:pic>
        <p:nvPicPr>
          <p:cNvPr id="268" name="Google Shape;268;p33"/>
          <p:cNvPicPr preferRelativeResize="0"/>
          <p:nvPr/>
        </p:nvPicPr>
        <p:blipFill>
          <a:blip r:embed="rId3">
            <a:alphaModFix/>
          </a:blip>
          <a:stretch>
            <a:fillRect/>
          </a:stretch>
        </p:blipFill>
        <p:spPr>
          <a:xfrm>
            <a:off x="229400" y="988967"/>
            <a:ext cx="609200" cy="609200"/>
          </a:xfrm>
          <a:prstGeom prst="rect">
            <a:avLst/>
          </a:prstGeom>
          <a:noFill/>
          <a:ln>
            <a:noFill/>
          </a:ln>
        </p:spPr>
      </p:pic>
      <p:pic>
        <p:nvPicPr>
          <p:cNvPr id="269" name="Google Shape;269;p33"/>
          <p:cNvPicPr preferRelativeResize="0"/>
          <p:nvPr/>
        </p:nvPicPr>
        <p:blipFill>
          <a:blip r:embed="rId3">
            <a:alphaModFix/>
          </a:blip>
          <a:stretch>
            <a:fillRect/>
          </a:stretch>
        </p:blipFill>
        <p:spPr>
          <a:xfrm>
            <a:off x="1147106" y="1599935"/>
            <a:ext cx="609200" cy="609200"/>
          </a:xfrm>
          <a:prstGeom prst="rect">
            <a:avLst/>
          </a:prstGeom>
          <a:noFill/>
          <a:ln>
            <a:noFill/>
          </a:ln>
        </p:spPr>
      </p:pic>
      <p:pic>
        <p:nvPicPr>
          <p:cNvPr id="270" name="Google Shape;270;p33"/>
          <p:cNvPicPr preferRelativeResize="0"/>
          <p:nvPr/>
        </p:nvPicPr>
        <p:blipFill>
          <a:blip r:embed="rId3">
            <a:alphaModFix/>
          </a:blip>
          <a:stretch>
            <a:fillRect/>
          </a:stretch>
        </p:blipFill>
        <p:spPr>
          <a:xfrm>
            <a:off x="6973137" y="1553137"/>
            <a:ext cx="609200" cy="609200"/>
          </a:xfrm>
          <a:prstGeom prst="rect">
            <a:avLst/>
          </a:prstGeom>
          <a:noFill/>
          <a:ln>
            <a:noFill/>
          </a:ln>
        </p:spPr>
      </p:pic>
      <p:pic>
        <p:nvPicPr>
          <p:cNvPr id="271" name="Google Shape;271;p33"/>
          <p:cNvPicPr preferRelativeResize="0"/>
          <p:nvPr/>
        </p:nvPicPr>
        <p:blipFill>
          <a:blip r:embed="rId4">
            <a:alphaModFix/>
          </a:blip>
          <a:stretch>
            <a:fillRect/>
          </a:stretch>
        </p:blipFill>
        <p:spPr>
          <a:xfrm>
            <a:off x="1346724" y="2313724"/>
            <a:ext cx="819165" cy="819165"/>
          </a:xfrm>
          <a:prstGeom prst="rect">
            <a:avLst/>
          </a:prstGeom>
          <a:noFill/>
          <a:ln>
            <a:noFill/>
          </a:ln>
        </p:spPr>
      </p:pic>
      <p:sp>
        <p:nvSpPr>
          <p:cNvPr id="272" name="Google Shape;272;p33"/>
          <p:cNvSpPr/>
          <p:nvPr/>
        </p:nvSpPr>
        <p:spPr>
          <a:xfrm>
            <a:off x="7443410" y="1598167"/>
            <a:ext cx="4386753" cy="4455200"/>
          </a:xfrm>
          <a:prstGeom prst="rect">
            <a:avLst/>
          </a:prstGeom>
          <a:noFill/>
          <a:ln>
            <a:noFill/>
          </a:ln>
        </p:spPr>
        <p:txBody>
          <a:bodyPr spcFirstLastPara="1" wrap="square" lIns="121900" tIns="60933" rIns="121900" bIns="60933" anchor="t" anchorCtr="0">
            <a:noAutofit/>
          </a:bodyPr>
          <a:lstStyle/>
          <a:p>
            <a:r>
              <a:rPr lang="en-US" sz="2400" b="1" dirty="0">
                <a:solidFill>
                  <a:srgbClr val="373A3C"/>
                </a:solidFill>
              </a:rPr>
              <a:t>materials</a:t>
            </a:r>
            <a:endParaRPr sz="2400" b="1" dirty="0">
              <a:solidFill>
                <a:srgbClr val="373A3C"/>
              </a:solidFill>
            </a:endParaRPr>
          </a:p>
          <a:p>
            <a:pPr lvl="0"/>
            <a:endParaRPr lang="tr-TR" sz="2400" b="1" dirty="0">
              <a:solidFill>
                <a:srgbClr val="373A3C"/>
              </a:solidFill>
            </a:endParaRPr>
          </a:p>
          <a:p>
            <a:pPr lvl="0"/>
            <a:r>
              <a:rPr lang="tr-TR" sz="2400" b="1" dirty="0">
                <a:solidFill>
                  <a:srgbClr val="373A3C"/>
                </a:solidFill>
              </a:rPr>
              <a:t>	</a:t>
            </a:r>
            <a:r>
              <a:rPr lang="en-US" sz="2400" b="1" dirty="0">
                <a:solidFill>
                  <a:srgbClr val="373A3C"/>
                </a:solidFill>
              </a:rPr>
              <a:t>pre-class</a:t>
            </a:r>
            <a:endParaRPr sz="2400" b="1" dirty="0">
              <a:solidFill>
                <a:srgbClr val="373A3C"/>
              </a:solidFill>
            </a:endParaRPr>
          </a:p>
          <a:p>
            <a:r>
              <a:rPr lang="en-US" sz="2400" b="1" dirty="0">
                <a:solidFill>
                  <a:srgbClr val="373A3C"/>
                </a:solidFill>
              </a:rPr>
              <a:t>	</a:t>
            </a:r>
            <a:endParaRPr lang="tr-TR" sz="2400" b="1" dirty="0">
              <a:solidFill>
                <a:srgbClr val="373A3C"/>
              </a:solidFill>
            </a:endParaRPr>
          </a:p>
          <a:p>
            <a:r>
              <a:rPr lang="tr-TR" sz="2400" b="1" dirty="0">
                <a:solidFill>
                  <a:srgbClr val="373A3C"/>
                </a:solidFill>
              </a:rPr>
              <a:t>		</a:t>
            </a:r>
            <a:r>
              <a:rPr lang="en-US" sz="2400" b="1" dirty="0">
                <a:solidFill>
                  <a:srgbClr val="373A3C"/>
                </a:solidFill>
              </a:rPr>
              <a:t>lms.txt </a:t>
            </a:r>
            <a:endParaRPr sz="2400" b="1" dirty="0">
              <a:solidFill>
                <a:srgbClr val="373A3C"/>
              </a:solidFill>
            </a:endParaRPr>
          </a:p>
          <a:p>
            <a:endParaRPr sz="2400" b="1" dirty="0">
              <a:solidFill>
                <a:srgbClr val="373A3C"/>
              </a:solidFill>
            </a:endParaRPr>
          </a:p>
          <a:p>
            <a:r>
              <a:rPr lang="en-US" sz="2400" b="1" dirty="0">
                <a:solidFill>
                  <a:srgbClr val="373A3C"/>
                </a:solidFill>
              </a:rPr>
              <a:t>	 post-class 		</a:t>
            </a:r>
            <a:r>
              <a:rPr lang="tr-TR" sz="2400" b="1" dirty="0">
                <a:solidFill>
                  <a:srgbClr val="373A3C"/>
                </a:solidFill>
              </a:rPr>
              <a:t>	 	</a:t>
            </a:r>
            <a:endParaRPr sz="2400" b="1" dirty="0">
              <a:solidFill>
                <a:srgbClr val="373A3C"/>
              </a:solidFill>
            </a:endParaRPr>
          </a:p>
          <a:p>
            <a:endParaRPr sz="2400" b="1" dirty="0">
              <a:solidFill>
                <a:srgbClr val="373A3C"/>
              </a:solidFill>
            </a:endParaRPr>
          </a:p>
          <a:p>
            <a:r>
              <a:rPr lang="tr-TR" sz="2400" b="1" dirty="0">
                <a:solidFill>
                  <a:srgbClr val="373A3C"/>
                </a:solidFill>
              </a:rPr>
              <a:t>	</a:t>
            </a:r>
            <a:r>
              <a:rPr lang="en-US" sz="2400" b="1" dirty="0">
                <a:solidFill>
                  <a:srgbClr val="373A3C"/>
                </a:solidFill>
              </a:rPr>
              <a:t>               try-it.txt</a:t>
            </a:r>
            <a:endParaRPr sz="2400" dirty="0">
              <a:solidFill>
                <a:srgbClr val="373A3C"/>
              </a:solidFill>
            </a:endParaRPr>
          </a:p>
          <a:p>
            <a:endParaRPr sz="2400" b="1" dirty="0">
              <a:solidFill>
                <a:srgbClr val="373A3C"/>
              </a:solidFill>
            </a:endParaRPr>
          </a:p>
          <a:p>
            <a:r>
              <a:rPr lang="en-US" sz="2400" b="1" dirty="0">
                <a:solidFill>
                  <a:srgbClr val="373A3C"/>
                </a:solidFill>
              </a:rPr>
              <a:t>	</a:t>
            </a:r>
            <a:r>
              <a:rPr lang="tr-TR" sz="2400" b="1" dirty="0">
                <a:solidFill>
                  <a:srgbClr val="373A3C"/>
                </a:solidFill>
              </a:rPr>
              <a:t>	</a:t>
            </a:r>
            <a:endParaRPr sz="2400" b="1" dirty="0">
              <a:solidFill>
                <a:srgbClr val="373A3C"/>
              </a:solidFill>
            </a:endParaRPr>
          </a:p>
          <a:p>
            <a:endParaRPr sz="2400" b="1" dirty="0">
              <a:solidFill>
                <a:srgbClr val="373A3C"/>
              </a:solidFill>
            </a:endParaRPr>
          </a:p>
          <a:p>
            <a:r>
              <a:rPr lang="en-US" sz="2400" b="1" dirty="0">
                <a:solidFill>
                  <a:srgbClr val="373A3C"/>
                </a:solidFill>
              </a:rPr>
              <a:t>			</a:t>
            </a:r>
            <a:endParaRPr sz="2400" dirty="0">
              <a:solidFill>
                <a:srgbClr val="373A3C"/>
              </a:solidFill>
            </a:endParaRPr>
          </a:p>
        </p:txBody>
      </p:sp>
      <p:pic>
        <p:nvPicPr>
          <p:cNvPr id="273" name="Google Shape;273;p33"/>
          <p:cNvPicPr preferRelativeResize="0"/>
          <p:nvPr/>
        </p:nvPicPr>
        <p:blipFill>
          <a:blip r:embed="rId4">
            <a:alphaModFix/>
          </a:blip>
          <a:stretch>
            <a:fillRect/>
          </a:stretch>
        </p:blipFill>
        <p:spPr>
          <a:xfrm>
            <a:off x="1346724" y="3725112"/>
            <a:ext cx="819165" cy="819165"/>
          </a:xfrm>
          <a:prstGeom prst="rect">
            <a:avLst/>
          </a:prstGeom>
          <a:noFill/>
          <a:ln>
            <a:noFill/>
          </a:ln>
        </p:spPr>
      </p:pic>
      <p:pic>
        <p:nvPicPr>
          <p:cNvPr id="274" name="Google Shape;274;p33"/>
          <p:cNvPicPr preferRelativeResize="0"/>
          <p:nvPr/>
        </p:nvPicPr>
        <p:blipFill>
          <a:blip r:embed="rId4">
            <a:alphaModFix/>
          </a:blip>
          <a:stretch>
            <a:fillRect/>
          </a:stretch>
        </p:blipFill>
        <p:spPr>
          <a:xfrm>
            <a:off x="8539222" y="2949283"/>
            <a:ext cx="819165" cy="819165"/>
          </a:xfrm>
          <a:prstGeom prst="rect">
            <a:avLst/>
          </a:prstGeom>
          <a:noFill/>
          <a:ln>
            <a:noFill/>
          </a:ln>
        </p:spPr>
      </p:pic>
      <p:pic>
        <p:nvPicPr>
          <p:cNvPr id="275" name="Google Shape;275;p33"/>
          <p:cNvPicPr preferRelativeResize="0"/>
          <p:nvPr/>
        </p:nvPicPr>
        <p:blipFill>
          <a:blip r:embed="rId4">
            <a:alphaModFix/>
          </a:blip>
          <a:stretch>
            <a:fillRect/>
          </a:stretch>
        </p:blipFill>
        <p:spPr>
          <a:xfrm>
            <a:off x="8515848" y="4625001"/>
            <a:ext cx="819165" cy="819165"/>
          </a:xfrm>
          <a:prstGeom prst="rect">
            <a:avLst/>
          </a:prstGeom>
          <a:noFill/>
          <a:ln>
            <a:noFill/>
          </a:ln>
        </p:spPr>
      </p:pic>
      <p:sp>
        <p:nvSpPr>
          <p:cNvPr id="276" name="Google Shape;276;p33"/>
          <p:cNvSpPr txBox="1"/>
          <p:nvPr/>
        </p:nvSpPr>
        <p:spPr>
          <a:xfrm>
            <a:off x="965200" y="965201"/>
            <a:ext cx="2044800" cy="984845"/>
          </a:xfrm>
          <a:prstGeom prst="rect">
            <a:avLst/>
          </a:prstGeom>
          <a:noFill/>
          <a:ln>
            <a:noFill/>
          </a:ln>
        </p:spPr>
        <p:txBody>
          <a:bodyPr spcFirstLastPara="1" wrap="square" lIns="121900" tIns="121900" rIns="121900" bIns="121900" anchor="t" anchorCtr="0">
            <a:spAutoFit/>
          </a:bodyPr>
          <a:lstStyle/>
          <a:p>
            <a:pPr>
              <a:buClr>
                <a:srgbClr val="000000"/>
              </a:buClr>
            </a:pPr>
            <a:r>
              <a:rPr lang="en-US" sz="2400" b="1" err="1">
                <a:solidFill>
                  <a:srgbClr val="373A3C"/>
                </a:solidFill>
              </a:rPr>
              <a:t>clarusway</a:t>
            </a:r>
            <a:endParaRPr sz="2400" b="1">
              <a:solidFill>
                <a:srgbClr val="373A3C"/>
              </a:solidFill>
            </a:endParaRPr>
          </a:p>
          <a:p>
            <a:endParaRPr sz="2400">
              <a:latin typeface="Barlow Light"/>
              <a:ea typeface="Barlow Light"/>
              <a:cs typeface="Barlow Light"/>
              <a:sym typeface="Barlow Light"/>
            </a:endParaRPr>
          </a:p>
        </p:txBody>
      </p:sp>
      <p:pic>
        <p:nvPicPr>
          <p:cNvPr id="3" name="Google Shape;269;p33">
            <a:extLst>
              <a:ext uri="{FF2B5EF4-FFF2-40B4-BE49-F238E27FC236}">
                <a16:creationId xmlns:a16="http://schemas.microsoft.com/office/drawing/2014/main" id="{D44A7D20-136E-21D8-9F93-F6388AD3BF16}"/>
              </a:ext>
            </a:extLst>
          </p:cNvPr>
          <p:cNvPicPr preferRelativeResize="0"/>
          <p:nvPr/>
        </p:nvPicPr>
        <p:blipFill>
          <a:blip r:embed="rId3">
            <a:alphaModFix/>
          </a:blip>
          <a:stretch>
            <a:fillRect/>
          </a:stretch>
        </p:blipFill>
        <p:spPr>
          <a:xfrm>
            <a:off x="7853121" y="2257632"/>
            <a:ext cx="609200" cy="609200"/>
          </a:xfrm>
          <a:prstGeom prst="rect">
            <a:avLst/>
          </a:prstGeom>
          <a:noFill/>
          <a:ln>
            <a:noFill/>
          </a:ln>
        </p:spPr>
      </p:pic>
      <p:pic>
        <p:nvPicPr>
          <p:cNvPr id="4" name="Google Shape;269;p33">
            <a:extLst>
              <a:ext uri="{FF2B5EF4-FFF2-40B4-BE49-F238E27FC236}">
                <a16:creationId xmlns:a16="http://schemas.microsoft.com/office/drawing/2014/main" id="{C764F11F-FB5F-662D-E5B3-14E8EE36426A}"/>
              </a:ext>
            </a:extLst>
          </p:cNvPr>
          <p:cNvPicPr preferRelativeResize="0"/>
          <p:nvPr/>
        </p:nvPicPr>
        <p:blipFill>
          <a:blip r:embed="rId3">
            <a:alphaModFix/>
          </a:blip>
          <a:stretch>
            <a:fillRect/>
          </a:stretch>
        </p:blipFill>
        <p:spPr>
          <a:xfrm>
            <a:off x="7958403" y="3850899"/>
            <a:ext cx="609200" cy="609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44" name="Google Shape;44;p9"/>
          <p:cNvPicPr preferRelativeResize="0"/>
          <p:nvPr/>
        </p:nvPicPr>
        <p:blipFill rotWithShape="1">
          <a:blip r:embed="rId3">
            <a:alphaModFix/>
          </a:blip>
          <a:srcRect l="37213" r="12444"/>
          <a:stretch/>
        </p:blipFill>
        <p:spPr>
          <a:xfrm>
            <a:off x="9957083" y="59967"/>
            <a:ext cx="2165700" cy="2417000"/>
          </a:xfrm>
          <a:prstGeom prst="rect">
            <a:avLst/>
          </a:prstGeom>
          <a:noFill/>
          <a:ln>
            <a:noFill/>
          </a:ln>
        </p:spPr>
      </p:pic>
      <p:sp>
        <p:nvSpPr>
          <p:cNvPr id="45" name="Google Shape;45;p9"/>
          <p:cNvSpPr txBox="1"/>
          <p:nvPr/>
        </p:nvSpPr>
        <p:spPr>
          <a:xfrm>
            <a:off x="1204967" y="1769100"/>
            <a:ext cx="8540400" cy="3854000"/>
          </a:xfrm>
          <a:prstGeom prst="rect">
            <a:avLst/>
          </a:prstGeom>
          <a:noFill/>
          <a:ln>
            <a:noFill/>
          </a:ln>
        </p:spPr>
        <p:txBody>
          <a:bodyPr spcFirstLastPara="1" wrap="square" lIns="0" tIns="0" rIns="0" bIns="0" anchor="ctr" anchorCtr="0">
            <a:noAutofit/>
          </a:bodyPr>
          <a:lstStyle/>
          <a:p>
            <a:pPr algn="ctr">
              <a:lnSpc>
                <a:spcPct val="90000"/>
              </a:lnSpc>
            </a:pPr>
            <a:r>
              <a:rPr lang="en-US" sz="6400" dirty="0">
                <a:solidFill>
                  <a:srgbClr val="741B47"/>
                </a:solidFill>
                <a:latin typeface="Raleway SemiBold"/>
                <a:ea typeface="Raleway SemiBold"/>
                <a:cs typeface="Raleway SemiBold"/>
                <a:sym typeface="Raleway SemiBold"/>
              </a:rPr>
              <a:t>Command Line Basics 2/2</a:t>
            </a:r>
            <a:endParaRPr sz="6400" dirty="0">
              <a:solidFill>
                <a:srgbClr val="741B47"/>
              </a:solidFill>
              <a:latin typeface="Raleway SemiBold"/>
              <a:ea typeface="Raleway SemiBold"/>
              <a:cs typeface="Raleway SemiBold"/>
              <a:sym typeface="Raleway SemiBold"/>
            </a:endParaRPr>
          </a:p>
          <a:p>
            <a:pPr algn="ctr">
              <a:lnSpc>
                <a:spcPct val="90000"/>
              </a:lnSpc>
            </a:pPr>
            <a:endParaRPr sz="6400" dirty="0">
              <a:solidFill>
                <a:srgbClr val="741B47"/>
              </a:solidFill>
              <a:latin typeface="Raleway SemiBold"/>
              <a:ea typeface="Raleway SemiBold"/>
              <a:cs typeface="Raleway SemiBold"/>
              <a:sym typeface="Raleway SemiBold"/>
            </a:endParaRPr>
          </a:p>
          <a:p>
            <a:pPr algn="ctr">
              <a:lnSpc>
                <a:spcPct val="90000"/>
              </a:lnSpc>
            </a:pPr>
            <a:r>
              <a:rPr lang="en-US" sz="3200" dirty="0">
                <a:latin typeface="Raleway SemiBold"/>
                <a:ea typeface="Raleway SemiBold"/>
                <a:cs typeface="Raleway SemiBold"/>
                <a:sym typeface="Raleway SemiBold"/>
              </a:rPr>
              <a:t>Linux Essentials</a:t>
            </a:r>
            <a:endParaRPr sz="3200" dirty="0">
              <a:latin typeface="Raleway SemiBold"/>
              <a:ea typeface="Raleway SemiBold"/>
              <a:cs typeface="Raleway SemiBold"/>
              <a:sym typeface="Raleway SemiBold"/>
            </a:endParaRPr>
          </a:p>
        </p:txBody>
      </p:sp>
    </p:spTree>
    <p:extLst>
      <p:ext uri="{BB962C8B-B14F-4D97-AF65-F5344CB8AC3E}">
        <p14:creationId xmlns:p14="http://schemas.microsoft.com/office/powerpoint/2010/main" val="22300853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1"/>
          <p:cNvSpPr txBox="1">
            <a:spLocks noGrp="1"/>
          </p:cNvSpPr>
          <p:nvPr>
            <p:ph type="ctrTitle"/>
          </p:nvPr>
        </p:nvSpPr>
        <p:spPr>
          <a:xfrm>
            <a:off x="1501067" y="1437900"/>
            <a:ext cx="10020400" cy="3932800"/>
          </a:xfrm>
          <a:prstGeom prst="rect">
            <a:avLst/>
          </a:prstGeom>
          <a:noFill/>
          <a:ln>
            <a:noFill/>
          </a:ln>
        </p:spPr>
        <p:txBody>
          <a:bodyPr spcFirstLastPara="1" vert="horz" wrap="square" lIns="0" tIns="0" rIns="0" bIns="0" rtlCol="0" anchor="ctr" anchorCtr="0">
            <a:noAutofit/>
          </a:bodyPr>
          <a:lstStyle/>
          <a:p>
            <a:r>
              <a:rPr lang="en-US">
                <a:solidFill>
                  <a:srgbClr val="741B47"/>
                </a:solidFill>
                <a:latin typeface="Raleway Medium"/>
                <a:ea typeface="Raleway Medium"/>
                <a:cs typeface="Raleway Medium"/>
                <a:sym typeface="Raleway Medium"/>
              </a:rPr>
              <a:t>Using the Command Line to Get Help</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2"/>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pPr>
              <a:buClr>
                <a:srgbClr val="000000"/>
              </a:buClr>
              <a:buSzPts val="1200"/>
            </a:pPr>
            <a:fld id="{00000000-1234-1234-1234-123412341234}" type="slidenum">
              <a:rPr lang="en-US"/>
              <a:pPr>
                <a:buClr>
                  <a:srgbClr val="000000"/>
                </a:buClr>
                <a:buSzPts val="1200"/>
              </a:pPr>
              <a:t>23</a:t>
            </a:fld>
            <a:endParaRPr/>
          </a:p>
        </p:txBody>
      </p:sp>
      <p:sp>
        <p:nvSpPr>
          <p:cNvPr id="234" name="Google Shape;234;p32"/>
          <p:cNvSpPr txBox="1"/>
          <p:nvPr/>
        </p:nvSpPr>
        <p:spPr>
          <a:xfrm>
            <a:off x="1686033" y="0"/>
            <a:ext cx="8920800" cy="872800"/>
          </a:xfrm>
          <a:prstGeom prst="rect">
            <a:avLst/>
          </a:prstGeom>
          <a:noFill/>
          <a:ln>
            <a:noFill/>
          </a:ln>
        </p:spPr>
        <p:txBody>
          <a:bodyPr spcFirstLastPara="1" wrap="square" lIns="0" tIns="0" rIns="0" bIns="0" anchor="b" anchorCtr="0">
            <a:noAutofit/>
          </a:bodyPr>
          <a:lstStyle/>
          <a:p>
            <a:pPr algn="ctr">
              <a:lnSpc>
                <a:spcPct val="80000"/>
              </a:lnSpc>
              <a:buClr>
                <a:schemeClr val="accent2"/>
              </a:buClr>
              <a:buSzPts val="4800"/>
            </a:pPr>
            <a:r>
              <a:rPr lang="en-US" sz="6400">
                <a:solidFill>
                  <a:srgbClr val="741B47"/>
                </a:solidFill>
                <a:latin typeface="Raleway Medium"/>
                <a:ea typeface="Raleway Medium"/>
                <a:cs typeface="Raleway Medium"/>
                <a:sym typeface="Raleway Medium"/>
              </a:rPr>
              <a:t>Table of Contents</a:t>
            </a:r>
            <a:endParaRPr sz="2400"/>
          </a:p>
        </p:txBody>
      </p:sp>
      <p:sp>
        <p:nvSpPr>
          <p:cNvPr id="235" name="Google Shape;235;p32"/>
          <p:cNvSpPr txBox="1"/>
          <p:nvPr/>
        </p:nvSpPr>
        <p:spPr>
          <a:xfrm>
            <a:off x="867800" y="1152319"/>
            <a:ext cx="10456400" cy="3782400"/>
          </a:xfrm>
          <a:prstGeom prst="rect">
            <a:avLst/>
          </a:prstGeom>
          <a:noFill/>
          <a:ln>
            <a:noFill/>
          </a:ln>
        </p:spPr>
        <p:txBody>
          <a:bodyPr spcFirstLastPara="1" wrap="square" lIns="0" tIns="0" rIns="0" bIns="0" anchor="t" anchorCtr="0">
            <a:noAutofit/>
          </a:bodyPr>
          <a:lstStyle/>
          <a:p>
            <a:pPr marL="609585" indent="-609585">
              <a:lnSpc>
                <a:spcPct val="110000"/>
              </a:lnSpc>
              <a:spcBef>
                <a:spcPts val="800"/>
              </a:spcBef>
              <a:buClr>
                <a:srgbClr val="741B47"/>
              </a:buClr>
              <a:buSzPts val="3600"/>
              <a:buFont typeface="Raleway"/>
              <a:buChar char="▶"/>
            </a:pPr>
            <a:r>
              <a:rPr lang="en-US" sz="4800" dirty="0">
                <a:solidFill>
                  <a:schemeClr val="dk1"/>
                </a:solidFill>
                <a:latin typeface="Raleway"/>
                <a:ea typeface="Raleway"/>
                <a:cs typeface="Raleway"/>
                <a:sym typeface="Raleway"/>
              </a:rPr>
              <a:t>Man Pages</a:t>
            </a:r>
            <a:endParaRPr sz="4800" dirty="0">
              <a:solidFill>
                <a:schemeClr val="dk1"/>
              </a:solidFill>
              <a:latin typeface="Raleway"/>
              <a:ea typeface="Raleway"/>
              <a:cs typeface="Raleway"/>
              <a:sym typeface="Raleway"/>
            </a:endParaRPr>
          </a:p>
          <a:p>
            <a:pPr marL="609585" indent="-609585">
              <a:lnSpc>
                <a:spcPct val="110000"/>
              </a:lnSpc>
              <a:spcBef>
                <a:spcPts val="800"/>
              </a:spcBef>
              <a:buClr>
                <a:srgbClr val="741B47"/>
              </a:buClr>
              <a:buSzPts val="3600"/>
              <a:buFont typeface="Raleway"/>
              <a:buChar char="▶"/>
            </a:pPr>
            <a:r>
              <a:rPr lang="en-US" sz="4800" dirty="0">
                <a:solidFill>
                  <a:schemeClr val="dk1"/>
                </a:solidFill>
                <a:latin typeface="Raleway"/>
                <a:ea typeface="Raleway"/>
                <a:cs typeface="Raleway"/>
                <a:sym typeface="Raleway"/>
              </a:rPr>
              <a:t>Info Pages</a:t>
            </a:r>
            <a:endParaRPr lang="tr-TR" sz="4800" dirty="0">
              <a:solidFill>
                <a:schemeClr val="dk1"/>
              </a:solidFill>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3"/>
          <p:cNvSpPr txBox="1">
            <a:spLocks noGrp="1"/>
          </p:cNvSpPr>
          <p:nvPr>
            <p:ph type="ctrTitle"/>
          </p:nvPr>
        </p:nvSpPr>
        <p:spPr>
          <a:xfrm>
            <a:off x="1347640" y="2803404"/>
            <a:ext cx="6235600" cy="1092400"/>
          </a:xfrm>
          <a:prstGeom prst="rect">
            <a:avLst/>
          </a:prstGeom>
          <a:noFill/>
          <a:ln>
            <a:noFill/>
          </a:ln>
        </p:spPr>
        <p:txBody>
          <a:bodyPr spcFirstLastPara="1" vert="horz" wrap="square" lIns="0" tIns="0" rIns="0" bIns="0" rtlCol="0" anchor="b" anchorCtr="0">
            <a:noAutofit/>
          </a:bodyPr>
          <a:lstStyle/>
          <a:p>
            <a:r>
              <a:rPr lang="en-US">
                <a:solidFill>
                  <a:srgbClr val="741B47"/>
                </a:solidFill>
                <a:latin typeface="Raleway Medium"/>
                <a:ea typeface="Raleway Medium"/>
                <a:cs typeface="Raleway Medium"/>
                <a:sym typeface="Raleway Medium"/>
              </a:rPr>
              <a:t>Man Pages</a:t>
            </a:r>
            <a:endParaRPr>
              <a:solidFill>
                <a:srgbClr val="741B47"/>
              </a:solidFill>
              <a:latin typeface="Raleway Medium"/>
              <a:ea typeface="Raleway Medium"/>
              <a:cs typeface="Raleway Medium"/>
              <a:sym typeface="Raleway Medium"/>
            </a:endParaRPr>
          </a:p>
        </p:txBody>
      </p:sp>
      <p:sp>
        <p:nvSpPr>
          <p:cNvPr id="241" name="Google Shape;241;p33"/>
          <p:cNvSpPr txBox="1"/>
          <p:nvPr/>
        </p:nvSpPr>
        <p:spPr>
          <a:xfrm>
            <a:off x="0" y="2489200"/>
            <a:ext cx="812800" cy="18944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US" sz="4800" b="1">
                <a:solidFill>
                  <a:schemeClr val="lt1"/>
                </a:solidFill>
                <a:latin typeface="Barlow"/>
                <a:ea typeface="Barlow"/>
                <a:cs typeface="Barlow"/>
                <a:sym typeface="Barlow"/>
              </a:rPr>
              <a:t>1</a:t>
            </a:r>
            <a:endParaRPr sz="4800" b="1">
              <a:solidFill>
                <a:schemeClr val="lt1"/>
              </a:solidFill>
              <a:latin typeface="Barlow"/>
              <a:ea typeface="Barlow"/>
              <a:cs typeface="Barlow"/>
              <a:sym typeface="Barlow"/>
            </a:endParaRPr>
          </a:p>
        </p:txBody>
      </p:sp>
      <p:grpSp>
        <p:nvGrpSpPr>
          <p:cNvPr id="242" name="Google Shape;242;p33"/>
          <p:cNvGrpSpPr/>
          <p:nvPr/>
        </p:nvGrpSpPr>
        <p:grpSpPr>
          <a:xfrm>
            <a:off x="8118081" y="2489199"/>
            <a:ext cx="3608473" cy="2139244"/>
            <a:chOff x="6986665" y="3298709"/>
            <a:chExt cx="1817810" cy="1077669"/>
          </a:xfrm>
        </p:grpSpPr>
        <p:sp>
          <p:nvSpPr>
            <p:cNvPr id="243" name="Google Shape;243;p33"/>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44" name="Google Shape;244;p33"/>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45" name="Google Shape;245;p33"/>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46" name="Google Shape;246;p33"/>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47" name="Google Shape;247;p33"/>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48" name="Google Shape;248;p33"/>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49" name="Google Shape;249;p33"/>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50" name="Google Shape;250;p33"/>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51" name="Google Shape;251;p33"/>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52" name="Google Shape;252;p33"/>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53" name="Google Shape;253;p33"/>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54" name="Google Shape;254;p33"/>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55" name="Google Shape;255;p33"/>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56" name="Google Shape;256;p33"/>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57" name="Google Shape;257;p33"/>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58" name="Google Shape;258;p33"/>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59" name="Google Shape;259;p33"/>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60" name="Google Shape;260;p33"/>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61" name="Google Shape;261;p33"/>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41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62" name="Google Shape;262;p33"/>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63" name="Google Shape;263;p33"/>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64" name="Google Shape;264;p3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41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65" name="Google Shape;265;p33"/>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66" name="Google Shape;266;p33"/>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67" name="Google Shape;267;p33"/>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68" name="Google Shape;268;p33"/>
            <p:cNvSpPr/>
            <p:nvPr/>
          </p:nvSpPr>
          <p:spPr>
            <a:xfrm rot="-1800688">
              <a:off x="7461681" y="3958751"/>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4"/>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25</a:t>
            </a:fld>
            <a:endParaRPr/>
          </a:p>
        </p:txBody>
      </p:sp>
      <p:sp>
        <p:nvSpPr>
          <p:cNvPr id="274" name="Google Shape;274;p34"/>
          <p:cNvSpPr txBox="1">
            <a:spLocks noGrp="1"/>
          </p:cNvSpPr>
          <p:nvPr>
            <p:ph type="title"/>
          </p:nvPr>
        </p:nvSpPr>
        <p:spPr>
          <a:xfrm>
            <a:off x="575733" y="231733"/>
            <a:ext cx="7521200" cy="835200"/>
          </a:xfrm>
          <a:prstGeom prst="rect">
            <a:avLst/>
          </a:prstGeom>
          <a:noFill/>
          <a:ln>
            <a:noFill/>
          </a:ln>
        </p:spPr>
        <p:txBody>
          <a:bodyPr spcFirstLastPara="1" vert="horz" wrap="square" lIns="0" tIns="0" rIns="0" bIns="0" rtlCol="0" anchor="t" anchorCtr="0">
            <a:noAutofit/>
          </a:bodyPr>
          <a:lstStyle/>
          <a:p>
            <a:r>
              <a:rPr lang="en-US">
                <a:solidFill>
                  <a:srgbClr val="741B47"/>
                </a:solidFill>
              </a:rPr>
              <a:t>Man Pages</a:t>
            </a:r>
            <a:endParaRPr>
              <a:solidFill>
                <a:srgbClr val="741B47"/>
              </a:solidFill>
            </a:endParaRPr>
          </a:p>
        </p:txBody>
      </p:sp>
      <p:grpSp>
        <p:nvGrpSpPr>
          <p:cNvPr id="275" name="Google Shape;275;p34"/>
          <p:cNvGrpSpPr/>
          <p:nvPr/>
        </p:nvGrpSpPr>
        <p:grpSpPr>
          <a:xfrm>
            <a:off x="-6278403" y="-65263"/>
            <a:ext cx="15299275" cy="7538800"/>
            <a:chOff x="-4746877" y="-726919"/>
            <a:chExt cx="11474456" cy="5654100"/>
          </a:xfrm>
        </p:grpSpPr>
        <p:sp>
          <p:nvSpPr>
            <p:cNvPr id="276" name="Google Shape;276;p34"/>
            <p:cNvSpPr/>
            <p:nvPr/>
          </p:nvSpPr>
          <p:spPr>
            <a:xfrm>
              <a:off x="-4746877" y="-726919"/>
              <a:ext cx="5654100" cy="5654100"/>
            </a:xfrm>
            <a:prstGeom prst="blockArc">
              <a:avLst>
                <a:gd name="adj1" fmla="val 18900000"/>
                <a:gd name="adj2" fmla="val 2700000"/>
                <a:gd name="adj3" fmla="val 382"/>
              </a:avLst>
            </a:prstGeom>
            <a:no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7" name="Google Shape;277;p34"/>
            <p:cNvSpPr/>
            <p:nvPr/>
          </p:nvSpPr>
          <p:spPr>
            <a:xfrm>
              <a:off x="583425" y="419882"/>
              <a:ext cx="6144000" cy="839700"/>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8" name="Google Shape;278;p34"/>
            <p:cNvSpPr txBox="1"/>
            <p:nvPr/>
          </p:nvSpPr>
          <p:spPr>
            <a:xfrm>
              <a:off x="583425" y="419882"/>
              <a:ext cx="6144000" cy="839700"/>
            </a:xfrm>
            <a:prstGeom prst="rect">
              <a:avLst/>
            </a:prstGeom>
            <a:noFill/>
            <a:ln>
              <a:noFill/>
            </a:ln>
          </p:spPr>
          <p:txBody>
            <a:bodyPr spcFirstLastPara="1" wrap="square" lIns="888733" tIns="47400" rIns="47400" bIns="47400" anchor="ctr" anchorCtr="0">
              <a:noAutofit/>
            </a:bodyPr>
            <a:lstStyle/>
            <a:p>
              <a:pPr>
                <a:lnSpc>
                  <a:spcPct val="90000"/>
                </a:lnSpc>
                <a:buClr>
                  <a:srgbClr val="000000"/>
                </a:buClr>
                <a:buSzPts val="1400"/>
              </a:pPr>
              <a:r>
                <a:rPr lang="en-US" sz="1867">
                  <a:solidFill>
                    <a:schemeClr val="lt1"/>
                  </a:solidFill>
                  <a:latin typeface="Arial"/>
                  <a:ea typeface="Arial"/>
                  <a:cs typeface="Arial"/>
                  <a:sym typeface="Arial"/>
                </a:rPr>
                <a:t>A man page (short for manual page) is a form of software documentation usually found on a Unix or Unix-like operating system.</a:t>
              </a:r>
              <a:endParaRPr sz="1867">
                <a:solidFill>
                  <a:schemeClr val="lt1"/>
                </a:solidFill>
                <a:latin typeface="Arial"/>
                <a:ea typeface="Arial"/>
                <a:cs typeface="Arial"/>
                <a:sym typeface="Arial"/>
              </a:endParaRPr>
            </a:p>
          </p:txBody>
        </p:sp>
        <p:sp>
          <p:nvSpPr>
            <p:cNvPr id="279" name="Google Shape;279;p34"/>
            <p:cNvSpPr/>
            <p:nvPr/>
          </p:nvSpPr>
          <p:spPr>
            <a:xfrm>
              <a:off x="36338" y="315583"/>
              <a:ext cx="1049700" cy="10497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0" name="Google Shape;280;p34"/>
            <p:cNvSpPr/>
            <p:nvPr/>
          </p:nvSpPr>
          <p:spPr>
            <a:xfrm>
              <a:off x="888679" y="1679531"/>
              <a:ext cx="5838900" cy="839700"/>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1" name="Google Shape;281;p34"/>
            <p:cNvSpPr txBox="1"/>
            <p:nvPr/>
          </p:nvSpPr>
          <p:spPr>
            <a:xfrm>
              <a:off x="888679" y="1679531"/>
              <a:ext cx="5838900" cy="839700"/>
            </a:xfrm>
            <a:prstGeom prst="rect">
              <a:avLst/>
            </a:prstGeom>
            <a:noFill/>
            <a:ln>
              <a:noFill/>
            </a:ln>
          </p:spPr>
          <p:txBody>
            <a:bodyPr spcFirstLastPara="1" wrap="square" lIns="888733" tIns="47400" rIns="47400" bIns="47400" anchor="ctr" anchorCtr="0">
              <a:noAutofit/>
            </a:bodyPr>
            <a:lstStyle/>
            <a:p>
              <a:pPr>
                <a:lnSpc>
                  <a:spcPct val="90000"/>
                </a:lnSpc>
                <a:buClr>
                  <a:srgbClr val="000000"/>
                </a:buClr>
                <a:buSzPts val="1400"/>
              </a:pPr>
              <a:r>
                <a:rPr lang="en-US" sz="1867">
                  <a:solidFill>
                    <a:schemeClr val="lt1"/>
                  </a:solidFill>
                  <a:latin typeface="Arial"/>
                  <a:ea typeface="Arial"/>
                  <a:cs typeface="Arial"/>
                  <a:sym typeface="Arial"/>
                </a:rPr>
                <a:t>if we install a package to do some task, the man Page for that package will typically be installed at the same time. This gives us the ability to take a look at that documentation and make sure that we're using it in a manner consistent with its design.</a:t>
              </a:r>
              <a:endParaRPr sz="1867">
                <a:solidFill>
                  <a:schemeClr val="lt1"/>
                </a:solidFill>
                <a:latin typeface="Arial"/>
                <a:ea typeface="Arial"/>
                <a:cs typeface="Arial"/>
                <a:sym typeface="Arial"/>
              </a:endParaRPr>
            </a:p>
          </p:txBody>
        </p:sp>
        <p:sp>
          <p:nvSpPr>
            <p:cNvPr id="282" name="Google Shape;282;p34"/>
            <p:cNvSpPr/>
            <p:nvPr/>
          </p:nvSpPr>
          <p:spPr>
            <a:xfrm>
              <a:off x="341593" y="1575232"/>
              <a:ext cx="1049700" cy="10497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3" name="Google Shape;283;p34"/>
            <p:cNvSpPr/>
            <p:nvPr/>
          </p:nvSpPr>
          <p:spPr>
            <a:xfrm>
              <a:off x="583425" y="2939179"/>
              <a:ext cx="6144000" cy="839700"/>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4" name="Google Shape;284;p34"/>
            <p:cNvSpPr txBox="1"/>
            <p:nvPr/>
          </p:nvSpPr>
          <p:spPr>
            <a:xfrm>
              <a:off x="583425" y="2939179"/>
              <a:ext cx="6144000" cy="839700"/>
            </a:xfrm>
            <a:prstGeom prst="rect">
              <a:avLst/>
            </a:prstGeom>
            <a:noFill/>
            <a:ln>
              <a:noFill/>
            </a:ln>
          </p:spPr>
          <p:txBody>
            <a:bodyPr spcFirstLastPara="1" wrap="square" lIns="888733" tIns="47400" rIns="47400" bIns="47400" anchor="ctr" anchorCtr="0">
              <a:noAutofit/>
            </a:bodyPr>
            <a:lstStyle/>
            <a:p>
              <a:pPr>
                <a:lnSpc>
                  <a:spcPct val="90000"/>
                </a:lnSpc>
                <a:buClr>
                  <a:srgbClr val="000000"/>
                </a:buClr>
                <a:buSzPts val="1400"/>
              </a:pPr>
              <a:r>
                <a:rPr lang="en-US" sz="1867">
                  <a:solidFill>
                    <a:schemeClr val="lt1"/>
                  </a:solidFill>
                  <a:latin typeface="Arial"/>
                  <a:ea typeface="Arial"/>
                  <a:cs typeface="Arial"/>
                  <a:sym typeface="Arial"/>
                </a:rPr>
                <a:t>The man page for a particular command is invoked by preceding the command with </a:t>
              </a:r>
              <a:r>
                <a:rPr lang="en-US" sz="1867" b="1">
                  <a:solidFill>
                    <a:schemeClr val="lt1"/>
                  </a:solidFill>
                  <a:latin typeface="Arial"/>
                  <a:ea typeface="Arial"/>
                  <a:cs typeface="Arial"/>
                  <a:sym typeface="Arial"/>
                </a:rPr>
                <a:t>man.</a:t>
              </a:r>
              <a:endParaRPr sz="1867">
                <a:solidFill>
                  <a:schemeClr val="lt1"/>
                </a:solidFill>
                <a:latin typeface="Arial"/>
                <a:ea typeface="Arial"/>
                <a:cs typeface="Arial"/>
                <a:sym typeface="Arial"/>
              </a:endParaRPr>
            </a:p>
          </p:txBody>
        </p:sp>
        <p:sp>
          <p:nvSpPr>
            <p:cNvPr id="285" name="Google Shape;285;p34"/>
            <p:cNvSpPr/>
            <p:nvPr/>
          </p:nvSpPr>
          <p:spPr>
            <a:xfrm>
              <a:off x="36338" y="2834880"/>
              <a:ext cx="1049700" cy="10497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pic>
        <p:nvPicPr>
          <p:cNvPr id="286" name="Google Shape;286;p34"/>
          <p:cNvPicPr preferRelativeResize="0"/>
          <p:nvPr/>
        </p:nvPicPr>
        <p:blipFill rotWithShape="1">
          <a:blip r:embed="rId3">
            <a:alphaModFix/>
          </a:blip>
          <a:srcRect/>
          <a:stretch/>
        </p:blipFill>
        <p:spPr>
          <a:xfrm>
            <a:off x="9353811" y="1771708"/>
            <a:ext cx="2838189" cy="2838189"/>
          </a:xfrm>
          <a:prstGeom prst="rect">
            <a:avLst/>
          </a:prstGeom>
          <a:noFill/>
          <a:ln>
            <a:noFill/>
          </a:ln>
        </p:spPr>
      </p:pic>
      <p:sp>
        <p:nvSpPr>
          <p:cNvPr id="287" name="Google Shape;287;p34"/>
          <p:cNvSpPr/>
          <p:nvPr/>
        </p:nvSpPr>
        <p:spPr>
          <a:xfrm>
            <a:off x="6543167" y="583100"/>
            <a:ext cx="4220000" cy="484000"/>
          </a:xfrm>
          <a:prstGeom prst="rect">
            <a:avLst/>
          </a:prstGeom>
          <a:noFill/>
          <a:ln>
            <a:noFill/>
          </a:ln>
        </p:spPr>
        <p:txBody>
          <a:bodyPr spcFirstLastPara="1" wrap="square" lIns="121900" tIns="60933" rIns="121900" bIns="60933" anchor="t" anchorCtr="0">
            <a:noAutofit/>
          </a:bodyPr>
          <a:lstStyle/>
          <a:p>
            <a:r>
              <a:rPr lang="en-US" sz="3200" b="1"/>
              <a:t>man [command]</a:t>
            </a:r>
            <a:endParaRPr sz="3200"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5"/>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26</a:t>
            </a:fld>
            <a:endParaRPr/>
          </a:p>
        </p:txBody>
      </p:sp>
      <p:sp>
        <p:nvSpPr>
          <p:cNvPr id="293" name="Google Shape;293;p35"/>
          <p:cNvSpPr txBox="1">
            <a:spLocks noGrp="1"/>
          </p:cNvSpPr>
          <p:nvPr>
            <p:ph type="title"/>
          </p:nvPr>
        </p:nvSpPr>
        <p:spPr>
          <a:xfrm>
            <a:off x="575733" y="231733"/>
            <a:ext cx="7521200" cy="835200"/>
          </a:xfrm>
          <a:prstGeom prst="rect">
            <a:avLst/>
          </a:prstGeom>
          <a:noFill/>
          <a:ln>
            <a:noFill/>
          </a:ln>
        </p:spPr>
        <p:txBody>
          <a:bodyPr spcFirstLastPara="1" vert="horz" wrap="square" lIns="0" tIns="0" rIns="0" bIns="0" rtlCol="0" anchor="t" anchorCtr="0">
            <a:noAutofit/>
          </a:bodyPr>
          <a:lstStyle/>
          <a:p>
            <a:r>
              <a:rPr lang="en-US">
                <a:solidFill>
                  <a:srgbClr val="741B47"/>
                </a:solidFill>
              </a:rPr>
              <a:t>Man Pages</a:t>
            </a:r>
            <a:endParaRPr>
              <a:solidFill>
                <a:srgbClr val="741B47"/>
              </a:solidFill>
            </a:endParaRPr>
          </a:p>
        </p:txBody>
      </p:sp>
      <p:pic>
        <p:nvPicPr>
          <p:cNvPr id="294" name="Google Shape;294;p35" descr="Man Page"/>
          <p:cNvPicPr preferRelativeResize="0"/>
          <p:nvPr/>
        </p:nvPicPr>
        <p:blipFill rotWithShape="1">
          <a:blip r:embed="rId3">
            <a:alphaModFix/>
          </a:blip>
          <a:srcRect/>
          <a:stretch/>
        </p:blipFill>
        <p:spPr>
          <a:xfrm>
            <a:off x="355367" y="1639110"/>
            <a:ext cx="7431479" cy="4987159"/>
          </a:xfrm>
          <a:prstGeom prst="rect">
            <a:avLst/>
          </a:prstGeom>
          <a:noFill/>
          <a:ln>
            <a:noFill/>
          </a:ln>
        </p:spPr>
      </p:pic>
      <p:sp>
        <p:nvSpPr>
          <p:cNvPr id="295" name="Google Shape;295;p35"/>
          <p:cNvSpPr/>
          <p:nvPr/>
        </p:nvSpPr>
        <p:spPr>
          <a:xfrm>
            <a:off x="575733" y="1006000"/>
            <a:ext cx="1947600" cy="453600"/>
          </a:xfrm>
          <a:prstGeom prst="rect">
            <a:avLst/>
          </a:prstGeom>
          <a:noFill/>
          <a:ln>
            <a:noFill/>
          </a:ln>
        </p:spPr>
        <p:txBody>
          <a:bodyPr spcFirstLastPara="1" wrap="square" lIns="121900" tIns="60933" rIns="121900" bIns="60933" anchor="t" anchorCtr="0">
            <a:noAutofit/>
          </a:bodyPr>
          <a:lstStyle/>
          <a:p>
            <a:r>
              <a:rPr lang="en-US" sz="3200" b="1"/>
              <a:t>man ls</a:t>
            </a:r>
            <a:endParaRPr sz="1867">
              <a:solidFill>
                <a:srgbClr val="000000"/>
              </a:solidFill>
              <a:latin typeface="Arial"/>
              <a:ea typeface="Arial"/>
              <a:cs typeface="Arial"/>
              <a:sym typeface="Arial"/>
            </a:endParaRPr>
          </a:p>
        </p:txBody>
      </p:sp>
      <p:sp>
        <p:nvSpPr>
          <p:cNvPr id="296" name="Google Shape;296;p35"/>
          <p:cNvSpPr/>
          <p:nvPr/>
        </p:nvSpPr>
        <p:spPr>
          <a:xfrm>
            <a:off x="8018385" y="1801049"/>
            <a:ext cx="3818400" cy="3570400"/>
          </a:xfrm>
          <a:prstGeom prst="rect">
            <a:avLst/>
          </a:prstGeom>
          <a:noFill/>
          <a:ln>
            <a:noFill/>
          </a:ln>
        </p:spPr>
        <p:txBody>
          <a:bodyPr spcFirstLastPara="1" wrap="square" lIns="121900" tIns="60933" rIns="121900" bIns="60933" anchor="t" anchorCtr="0">
            <a:noAutofit/>
          </a:bodyPr>
          <a:lstStyle/>
          <a:p>
            <a:r>
              <a:rPr lang="en-US" sz="1867" b="1">
                <a:solidFill>
                  <a:srgbClr val="373A3C"/>
                </a:solidFill>
                <a:latin typeface="Arial"/>
                <a:ea typeface="Arial"/>
                <a:cs typeface="Arial"/>
                <a:sym typeface="Arial"/>
              </a:rPr>
              <a:t>NAME</a:t>
            </a:r>
            <a:endParaRPr sz="2400"/>
          </a:p>
          <a:p>
            <a:r>
              <a:rPr lang="en-US" sz="1867">
                <a:solidFill>
                  <a:srgbClr val="373A3C"/>
                </a:solidFill>
                <a:latin typeface="Arial"/>
                <a:ea typeface="Arial"/>
                <a:cs typeface="Arial"/>
                <a:sym typeface="Arial"/>
              </a:rPr>
              <a:t>Program or Function name(s) followed by descriptions of functionality.</a:t>
            </a:r>
            <a:endParaRPr sz="1867">
              <a:solidFill>
                <a:srgbClr val="373A3C"/>
              </a:solidFill>
              <a:latin typeface="Arial"/>
              <a:ea typeface="Arial"/>
              <a:cs typeface="Arial"/>
              <a:sym typeface="Arial"/>
            </a:endParaRPr>
          </a:p>
          <a:p>
            <a:endParaRPr sz="1867">
              <a:solidFill>
                <a:srgbClr val="373A3C"/>
              </a:solidFill>
              <a:latin typeface="Arial"/>
              <a:ea typeface="Arial"/>
              <a:cs typeface="Arial"/>
              <a:sym typeface="Arial"/>
            </a:endParaRPr>
          </a:p>
          <a:p>
            <a:r>
              <a:rPr lang="en-US" sz="1867" b="1">
                <a:solidFill>
                  <a:srgbClr val="373A3C"/>
                </a:solidFill>
                <a:latin typeface="Arial"/>
                <a:ea typeface="Arial"/>
                <a:cs typeface="Arial"/>
                <a:sym typeface="Arial"/>
              </a:rPr>
              <a:t>SYNOPSIS</a:t>
            </a:r>
            <a:endParaRPr sz="2400"/>
          </a:p>
          <a:p>
            <a:r>
              <a:rPr lang="en-US" sz="1867">
                <a:solidFill>
                  <a:srgbClr val="373A3C"/>
                </a:solidFill>
                <a:latin typeface="Arial"/>
                <a:ea typeface="Arial"/>
                <a:cs typeface="Arial"/>
                <a:sym typeface="Arial"/>
              </a:rPr>
              <a:t>A short overview of available options</a:t>
            </a:r>
            <a:endParaRPr sz="1867">
              <a:solidFill>
                <a:srgbClr val="373A3C"/>
              </a:solidFill>
              <a:latin typeface="Arial"/>
              <a:ea typeface="Arial"/>
              <a:cs typeface="Arial"/>
              <a:sym typeface="Arial"/>
            </a:endParaRPr>
          </a:p>
          <a:p>
            <a:endParaRPr sz="1867">
              <a:solidFill>
                <a:srgbClr val="373A3C"/>
              </a:solidFill>
              <a:latin typeface="Arial"/>
              <a:ea typeface="Arial"/>
              <a:cs typeface="Arial"/>
              <a:sym typeface="Arial"/>
            </a:endParaRPr>
          </a:p>
          <a:p>
            <a:r>
              <a:rPr lang="en-US" sz="1867" b="1">
                <a:solidFill>
                  <a:srgbClr val="373A3C"/>
                </a:solidFill>
                <a:latin typeface="Arial"/>
                <a:ea typeface="Arial"/>
                <a:cs typeface="Arial"/>
                <a:sym typeface="Arial"/>
              </a:rPr>
              <a:t>DESCRIPTION</a:t>
            </a:r>
            <a:endParaRPr sz="2400"/>
          </a:p>
          <a:p>
            <a:r>
              <a:rPr lang="en-US" sz="1867">
                <a:solidFill>
                  <a:srgbClr val="373A3C"/>
                </a:solidFill>
                <a:latin typeface="Arial"/>
                <a:ea typeface="Arial"/>
                <a:cs typeface="Arial"/>
                <a:sym typeface="Arial"/>
              </a:rPr>
              <a:t>Detailed information about arguments and options.</a:t>
            </a:r>
            <a:endParaRPr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6"/>
          <p:cNvSpPr txBox="1">
            <a:spLocks noGrp="1"/>
          </p:cNvSpPr>
          <p:nvPr>
            <p:ph type="ctrTitle"/>
          </p:nvPr>
        </p:nvSpPr>
        <p:spPr>
          <a:xfrm>
            <a:off x="1347639" y="2803404"/>
            <a:ext cx="6973200" cy="1092400"/>
          </a:xfrm>
          <a:prstGeom prst="rect">
            <a:avLst/>
          </a:prstGeom>
          <a:noFill/>
          <a:ln>
            <a:noFill/>
          </a:ln>
        </p:spPr>
        <p:txBody>
          <a:bodyPr spcFirstLastPara="1" vert="horz" wrap="square" lIns="0" tIns="0" rIns="0" bIns="0" rtlCol="0" anchor="b" anchorCtr="0">
            <a:noAutofit/>
          </a:bodyPr>
          <a:lstStyle/>
          <a:p>
            <a:r>
              <a:rPr lang="en-US">
                <a:solidFill>
                  <a:srgbClr val="741B47"/>
                </a:solidFill>
              </a:rPr>
              <a:t>Info Pages</a:t>
            </a:r>
            <a:endParaRPr>
              <a:solidFill>
                <a:srgbClr val="741B47"/>
              </a:solidFill>
            </a:endParaRPr>
          </a:p>
        </p:txBody>
      </p:sp>
      <p:sp>
        <p:nvSpPr>
          <p:cNvPr id="302" name="Google Shape;302;p36"/>
          <p:cNvSpPr txBox="1"/>
          <p:nvPr/>
        </p:nvSpPr>
        <p:spPr>
          <a:xfrm>
            <a:off x="0" y="2489200"/>
            <a:ext cx="812800" cy="18944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US" sz="4800" b="1" dirty="0">
                <a:solidFill>
                  <a:schemeClr val="lt1"/>
                </a:solidFill>
                <a:latin typeface="Barlow"/>
                <a:ea typeface="Barlow"/>
                <a:cs typeface="Barlow"/>
                <a:sym typeface="Barlow"/>
              </a:rPr>
              <a:t>2</a:t>
            </a:r>
            <a:endParaRPr sz="4800" b="1" dirty="0">
              <a:solidFill>
                <a:schemeClr val="lt1"/>
              </a:solidFill>
              <a:latin typeface="Barlow"/>
              <a:ea typeface="Barlow"/>
              <a:cs typeface="Barlow"/>
              <a:sym typeface="Barlow"/>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7"/>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28</a:t>
            </a:fld>
            <a:endParaRPr/>
          </a:p>
        </p:txBody>
      </p:sp>
      <p:sp>
        <p:nvSpPr>
          <p:cNvPr id="308" name="Google Shape;308;p37"/>
          <p:cNvSpPr txBox="1">
            <a:spLocks noGrp="1"/>
          </p:cNvSpPr>
          <p:nvPr>
            <p:ph type="title"/>
          </p:nvPr>
        </p:nvSpPr>
        <p:spPr>
          <a:xfrm>
            <a:off x="575733" y="231733"/>
            <a:ext cx="7521200" cy="835200"/>
          </a:xfrm>
          <a:prstGeom prst="rect">
            <a:avLst/>
          </a:prstGeom>
          <a:noFill/>
          <a:ln>
            <a:noFill/>
          </a:ln>
        </p:spPr>
        <p:txBody>
          <a:bodyPr spcFirstLastPara="1" vert="horz" wrap="square" lIns="0" tIns="0" rIns="0" bIns="0" rtlCol="0" anchor="t" anchorCtr="0">
            <a:noAutofit/>
          </a:bodyPr>
          <a:lstStyle/>
          <a:p>
            <a:r>
              <a:rPr lang="en-US">
                <a:solidFill>
                  <a:srgbClr val="741B47"/>
                </a:solidFill>
              </a:rPr>
              <a:t>Info Pages</a:t>
            </a:r>
            <a:endParaRPr>
              <a:solidFill>
                <a:srgbClr val="741B47"/>
              </a:solidFill>
            </a:endParaRPr>
          </a:p>
        </p:txBody>
      </p:sp>
      <p:grpSp>
        <p:nvGrpSpPr>
          <p:cNvPr id="309" name="Google Shape;309;p37"/>
          <p:cNvGrpSpPr/>
          <p:nvPr/>
        </p:nvGrpSpPr>
        <p:grpSpPr>
          <a:xfrm>
            <a:off x="-6680858" y="-127331"/>
            <a:ext cx="15746559" cy="8016800"/>
            <a:chOff x="-5010644" y="-773470"/>
            <a:chExt cx="11809919" cy="6012600"/>
          </a:xfrm>
        </p:grpSpPr>
        <p:sp>
          <p:nvSpPr>
            <p:cNvPr id="310" name="Google Shape;310;p37"/>
            <p:cNvSpPr/>
            <p:nvPr/>
          </p:nvSpPr>
          <p:spPr>
            <a:xfrm>
              <a:off x="-5010644" y="-773470"/>
              <a:ext cx="6012600" cy="6012600"/>
            </a:xfrm>
            <a:prstGeom prst="blockArc">
              <a:avLst>
                <a:gd name="adj1" fmla="val 18900000"/>
                <a:gd name="adj2" fmla="val 2700000"/>
                <a:gd name="adj3" fmla="val 359"/>
              </a:avLst>
            </a:prstGeom>
            <a:no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1" name="Google Shape;311;p37"/>
            <p:cNvSpPr/>
            <p:nvPr/>
          </p:nvSpPr>
          <p:spPr>
            <a:xfrm>
              <a:off x="820875" y="637945"/>
              <a:ext cx="5978400" cy="1275600"/>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2" name="Google Shape;312;p37"/>
            <p:cNvSpPr txBox="1"/>
            <p:nvPr/>
          </p:nvSpPr>
          <p:spPr>
            <a:xfrm>
              <a:off x="820875" y="637945"/>
              <a:ext cx="5978400" cy="1275600"/>
            </a:xfrm>
            <a:prstGeom prst="rect">
              <a:avLst/>
            </a:prstGeom>
            <a:noFill/>
            <a:ln>
              <a:noFill/>
            </a:ln>
          </p:spPr>
          <p:txBody>
            <a:bodyPr spcFirstLastPara="1" wrap="square" lIns="1350100" tIns="50800" rIns="50800" bIns="50800" anchor="ctr" anchorCtr="0">
              <a:noAutofit/>
            </a:bodyPr>
            <a:lstStyle/>
            <a:p>
              <a:pPr>
                <a:lnSpc>
                  <a:spcPct val="90000"/>
                </a:lnSpc>
                <a:buClr>
                  <a:srgbClr val="000000"/>
                </a:buClr>
                <a:buSzPts val="1500"/>
              </a:pPr>
              <a:r>
                <a:rPr lang="en-US" sz="2000">
                  <a:solidFill>
                    <a:schemeClr val="lt1"/>
                  </a:solidFill>
                  <a:latin typeface="Arial"/>
                  <a:ea typeface="Arial"/>
                  <a:cs typeface="Arial"/>
                  <a:sym typeface="Arial"/>
                </a:rPr>
                <a:t>Info pages are additional documentation with more robust capability in detail. Info Page normally provides more detailed information about a command than its respective man page. Additionally, Info uses a structure for linking these pages together, and they may be assembled into a larger collection.</a:t>
              </a:r>
              <a:endParaRPr sz="2000">
                <a:solidFill>
                  <a:schemeClr val="lt1"/>
                </a:solidFill>
                <a:latin typeface="Arial"/>
                <a:ea typeface="Arial"/>
                <a:cs typeface="Arial"/>
                <a:sym typeface="Arial"/>
              </a:endParaRPr>
            </a:p>
          </p:txBody>
        </p:sp>
        <p:sp>
          <p:nvSpPr>
            <p:cNvPr id="313" name="Google Shape;313;p37"/>
            <p:cNvSpPr/>
            <p:nvPr/>
          </p:nvSpPr>
          <p:spPr>
            <a:xfrm>
              <a:off x="23555" y="478481"/>
              <a:ext cx="1594500" cy="15945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4" name="Google Shape;314;p37"/>
            <p:cNvSpPr/>
            <p:nvPr/>
          </p:nvSpPr>
          <p:spPr>
            <a:xfrm>
              <a:off x="820875" y="2551870"/>
              <a:ext cx="5978400" cy="1275600"/>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15" name="Google Shape;315;p37"/>
            <p:cNvSpPr txBox="1"/>
            <p:nvPr/>
          </p:nvSpPr>
          <p:spPr>
            <a:xfrm>
              <a:off x="820875" y="2551870"/>
              <a:ext cx="5978400" cy="1275600"/>
            </a:xfrm>
            <a:prstGeom prst="rect">
              <a:avLst/>
            </a:prstGeom>
            <a:noFill/>
            <a:ln>
              <a:noFill/>
            </a:ln>
          </p:spPr>
          <p:txBody>
            <a:bodyPr spcFirstLastPara="1" wrap="square" lIns="1350100" tIns="50800" rIns="50800" bIns="50800" anchor="ctr" anchorCtr="0">
              <a:noAutofit/>
            </a:bodyPr>
            <a:lstStyle/>
            <a:p>
              <a:pPr>
                <a:lnSpc>
                  <a:spcPct val="90000"/>
                </a:lnSpc>
                <a:buClr>
                  <a:srgbClr val="000000"/>
                </a:buClr>
                <a:buSzPts val="1500"/>
              </a:pPr>
              <a:r>
                <a:rPr lang="en-US" sz="2000">
                  <a:solidFill>
                    <a:schemeClr val="lt1"/>
                  </a:solidFill>
                  <a:latin typeface="Arial"/>
                  <a:ea typeface="Arial"/>
                  <a:cs typeface="Arial"/>
                  <a:sym typeface="Arial"/>
                </a:rPr>
                <a:t>The info page for a particular command is invoked by preceding the command with </a:t>
              </a:r>
              <a:r>
                <a:rPr lang="en-US" sz="2000" b="1">
                  <a:solidFill>
                    <a:schemeClr val="lt1"/>
                  </a:solidFill>
                  <a:latin typeface="Arial"/>
                  <a:ea typeface="Arial"/>
                  <a:cs typeface="Arial"/>
                  <a:sym typeface="Arial"/>
                </a:rPr>
                <a:t>info</a:t>
              </a:r>
              <a:endParaRPr sz="2000" b="1">
                <a:solidFill>
                  <a:schemeClr val="lt1"/>
                </a:solidFill>
                <a:latin typeface="Arial"/>
                <a:ea typeface="Arial"/>
                <a:cs typeface="Arial"/>
                <a:sym typeface="Arial"/>
              </a:endParaRPr>
            </a:p>
          </p:txBody>
        </p:sp>
        <p:sp>
          <p:nvSpPr>
            <p:cNvPr id="316" name="Google Shape;316;p37"/>
            <p:cNvSpPr/>
            <p:nvPr/>
          </p:nvSpPr>
          <p:spPr>
            <a:xfrm>
              <a:off x="23555" y="2392406"/>
              <a:ext cx="1594500" cy="15945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17" name="Google Shape;317;p37"/>
          <p:cNvSpPr/>
          <p:nvPr/>
        </p:nvSpPr>
        <p:spPr>
          <a:xfrm>
            <a:off x="6216900" y="702100"/>
            <a:ext cx="4378800" cy="624800"/>
          </a:xfrm>
          <a:prstGeom prst="rect">
            <a:avLst/>
          </a:prstGeom>
          <a:noFill/>
          <a:ln>
            <a:noFill/>
          </a:ln>
        </p:spPr>
        <p:txBody>
          <a:bodyPr spcFirstLastPara="1" wrap="square" lIns="121900" tIns="60933" rIns="121900" bIns="60933" anchor="t" anchorCtr="0">
            <a:noAutofit/>
          </a:bodyPr>
          <a:lstStyle/>
          <a:p>
            <a:r>
              <a:rPr lang="en-US" sz="3200" b="1"/>
              <a:t>info [command]</a:t>
            </a:r>
            <a:endParaRPr sz="32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8"/>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29</a:t>
            </a:fld>
            <a:endParaRPr/>
          </a:p>
        </p:txBody>
      </p:sp>
      <p:sp>
        <p:nvSpPr>
          <p:cNvPr id="323" name="Google Shape;323;p38"/>
          <p:cNvSpPr txBox="1">
            <a:spLocks noGrp="1"/>
          </p:cNvSpPr>
          <p:nvPr>
            <p:ph type="title"/>
          </p:nvPr>
        </p:nvSpPr>
        <p:spPr>
          <a:xfrm>
            <a:off x="575733" y="231733"/>
            <a:ext cx="7521200" cy="835200"/>
          </a:xfrm>
          <a:prstGeom prst="rect">
            <a:avLst/>
          </a:prstGeom>
          <a:noFill/>
          <a:ln>
            <a:noFill/>
          </a:ln>
        </p:spPr>
        <p:txBody>
          <a:bodyPr spcFirstLastPara="1" vert="horz" wrap="square" lIns="0" tIns="0" rIns="0" bIns="0" rtlCol="0" anchor="t" anchorCtr="0">
            <a:noAutofit/>
          </a:bodyPr>
          <a:lstStyle/>
          <a:p>
            <a:r>
              <a:rPr lang="en-US">
                <a:solidFill>
                  <a:srgbClr val="741B47"/>
                </a:solidFill>
              </a:rPr>
              <a:t>Info Pages</a:t>
            </a:r>
            <a:endParaRPr>
              <a:solidFill>
                <a:srgbClr val="741B47"/>
              </a:solidFill>
            </a:endParaRPr>
          </a:p>
        </p:txBody>
      </p:sp>
      <p:sp>
        <p:nvSpPr>
          <p:cNvPr id="324" name="Google Shape;324;p38"/>
          <p:cNvSpPr/>
          <p:nvPr/>
        </p:nvSpPr>
        <p:spPr>
          <a:xfrm>
            <a:off x="933333" y="1270000"/>
            <a:ext cx="2760800" cy="624800"/>
          </a:xfrm>
          <a:prstGeom prst="rect">
            <a:avLst/>
          </a:prstGeom>
          <a:noFill/>
          <a:ln>
            <a:noFill/>
          </a:ln>
        </p:spPr>
        <p:txBody>
          <a:bodyPr spcFirstLastPara="1" wrap="square" lIns="121900" tIns="60933" rIns="121900" bIns="60933" anchor="t" anchorCtr="0">
            <a:noAutofit/>
          </a:bodyPr>
          <a:lstStyle/>
          <a:p>
            <a:r>
              <a:rPr lang="en-US" sz="3200" b="1"/>
              <a:t>info echo</a:t>
            </a:r>
            <a:endParaRPr sz="1867">
              <a:solidFill>
                <a:srgbClr val="000000"/>
              </a:solidFill>
              <a:latin typeface="Arial"/>
              <a:ea typeface="Arial"/>
              <a:cs typeface="Arial"/>
              <a:sym typeface="Arial"/>
            </a:endParaRPr>
          </a:p>
        </p:txBody>
      </p:sp>
      <p:pic>
        <p:nvPicPr>
          <p:cNvPr id="325" name="Google Shape;325;p38" descr="Info Page"/>
          <p:cNvPicPr preferRelativeResize="0"/>
          <p:nvPr/>
        </p:nvPicPr>
        <p:blipFill rotWithShape="1">
          <a:blip r:embed="rId3">
            <a:alphaModFix/>
          </a:blip>
          <a:srcRect/>
          <a:stretch/>
        </p:blipFill>
        <p:spPr>
          <a:xfrm>
            <a:off x="5267121" y="547703"/>
            <a:ext cx="5501147" cy="576259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0"/>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3</a:t>
            </a:fld>
            <a:endParaRPr/>
          </a:p>
        </p:txBody>
      </p:sp>
      <p:sp>
        <p:nvSpPr>
          <p:cNvPr id="158" name="Google Shape;158;p20"/>
          <p:cNvSpPr/>
          <p:nvPr/>
        </p:nvSpPr>
        <p:spPr>
          <a:xfrm>
            <a:off x="470005" y="1299181"/>
            <a:ext cx="6131948" cy="2307944"/>
          </a:xfrm>
          <a:prstGeom prst="rect">
            <a:avLst/>
          </a:prstGeom>
          <a:noFill/>
          <a:ln>
            <a:noFill/>
          </a:ln>
        </p:spPr>
        <p:txBody>
          <a:bodyPr spcFirstLastPara="1" wrap="square" lIns="121900" tIns="60933" rIns="121900" bIns="60933" anchor="t" anchorCtr="0">
            <a:noAutofit/>
          </a:bodyPr>
          <a:lstStyle/>
          <a:p>
            <a:r>
              <a:rPr lang="en-US" sz="2400" b="1">
                <a:solidFill>
                  <a:srgbClr val="373A3C"/>
                </a:solidFill>
              </a:rPr>
              <a:t>ls </a:t>
            </a:r>
            <a:r>
              <a:rPr lang="en-US" sz="2400">
                <a:solidFill>
                  <a:srgbClr val="373A3C"/>
                </a:solidFill>
              </a:rPr>
              <a:t>	lists directory contents</a:t>
            </a:r>
            <a:endParaRPr sz="2400">
              <a:solidFill>
                <a:srgbClr val="373A3C"/>
              </a:solidFill>
            </a:endParaRPr>
          </a:p>
          <a:p>
            <a:r>
              <a:rPr lang="en-US" sz="2400" b="1">
                <a:solidFill>
                  <a:srgbClr val="373A3C"/>
                </a:solidFill>
              </a:rPr>
              <a:t>ls -l</a:t>
            </a:r>
            <a:r>
              <a:rPr lang="en-US" sz="2400">
                <a:solidFill>
                  <a:srgbClr val="373A3C"/>
                </a:solidFill>
              </a:rPr>
              <a:t>	lists directory contents with</a:t>
            </a:r>
            <a:r>
              <a:rPr lang="tr-TR" sz="2400">
                <a:solidFill>
                  <a:srgbClr val="373A3C"/>
                </a:solidFill>
              </a:rPr>
              <a:t> </a:t>
            </a:r>
            <a:r>
              <a:rPr lang="en-US" sz="2400">
                <a:solidFill>
                  <a:srgbClr val="373A3C"/>
                </a:solidFill>
              </a:rPr>
              <a:t>details</a:t>
            </a:r>
            <a:endParaRPr lang="tr-TR" sz="2400">
              <a:solidFill>
                <a:srgbClr val="373A3C"/>
              </a:solidFill>
            </a:endParaRPr>
          </a:p>
          <a:p>
            <a:r>
              <a:rPr lang="en-US" sz="2400" b="1">
                <a:solidFill>
                  <a:srgbClr val="373A3C"/>
                </a:solidFill>
              </a:rPr>
              <a:t>ls -</a:t>
            </a:r>
            <a:r>
              <a:rPr lang="tr-TR" sz="2400" b="1">
                <a:solidFill>
                  <a:srgbClr val="373A3C"/>
                </a:solidFill>
              </a:rPr>
              <a:t>a</a:t>
            </a:r>
            <a:r>
              <a:rPr lang="en-US" sz="2400">
                <a:solidFill>
                  <a:srgbClr val="373A3C"/>
                </a:solidFill>
              </a:rPr>
              <a:t>	lists directory contents with</a:t>
            </a:r>
            <a:endParaRPr lang="tr-TR" sz="2400">
              <a:solidFill>
                <a:srgbClr val="373A3C"/>
              </a:solidFill>
            </a:endParaRPr>
          </a:p>
          <a:p>
            <a:r>
              <a:rPr lang="tr-TR" sz="2400">
                <a:solidFill>
                  <a:srgbClr val="373A3C"/>
                </a:solidFill>
              </a:rPr>
              <a:t>              </a:t>
            </a:r>
            <a:r>
              <a:rPr lang="tr-TR" sz="2400" err="1">
                <a:solidFill>
                  <a:srgbClr val="373A3C"/>
                </a:solidFill>
              </a:rPr>
              <a:t>hidden</a:t>
            </a:r>
            <a:r>
              <a:rPr lang="tr-TR" sz="2400">
                <a:solidFill>
                  <a:srgbClr val="373A3C"/>
                </a:solidFill>
              </a:rPr>
              <a:t> </a:t>
            </a:r>
            <a:r>
              <a:rPr lang="tr-TR" sz="2400" err="1">
                <a:solidFill>
                  <a:srgbClr val="373A3C"/>
                </a:solidFill>
              </a:rPr>
              <a:t>folders</a:t>
            </a:r>
            <a:r>
              <a:rPr lang="tr-TR" sz="2400">
                <a:solidFill>
                  <a:srgbClr val="373A3C"/>
                </a:solidFill>
              </a:rPr>
              <a:t> </a:t>
            </a:r>
            <a:r>
              <a:rPr lang="tr-TR" sz="2400" err="1">
                <a:solidFill>
                  <a:srgbClr val="373A3C"/>
                </a:solidFill>
              </a:rPr>
              <a:t>and</a:t>
            </a:r>
            <a:r>
              <a:rPr lang="tr-TR" sz="2400">
                <a:solidFill>
                  <a:srgbClr val="373A3C"/>
                </a:solidFill>
              </a:rPr>
              <a:t>  </a:t>
            </a:r>
            <a:r>
              <a:rPr lang="tr-TR" sz="2400" err="1">
                <a:solidFill>
                  <a:srgbClr val="373A3C"/>
                </a:solidFill>
              </a:rPr>
              <a:t>files</a:t>
            </a:r>
            <a:endParaRPr lang="tr-TR" sz="2400">
              <a:solidFill>
                <a:srgbClr val="373A3C"/>
              </a:solidFill>
            </a:endParaRPr>
          </a:p>
          <a:p>
            <a:r>
              <a:rPr lang="en-US" sz="2400" b="1">
                <a:solidFill>
                  <a:srgbClr val="373A3C"/>
                </a:solidFill>
              </a:rPr>
              <a:t>ls -</a:t>
            </a:r>
            <a:r>
              <a:rPr lang="tr-TR" sz="2400" b="1">
                <a:solidFill>
                  <a:srgbClr val="373A3C"/>
                </a:solidFill>
              </a:rPr>
              <a:t>al</a:t>
            </a:r>
            <a:r>
              <a:rPr lang="en-US" sz="2400">
                <a:solidFill>
                  <a:srgbClr val="373A3C"/>
                </a:solidFill>
              </a:rPr>
              <a:t>	</a:t>
            </a:r>
            <a:r>
              <a:rPr lang="tr-TR" sz="2400" err="1">
                <a:solidFill>
                  <a:srgbClr val="373A3C"/>
                </a:solidFill>
              </a:rPr>
              <a:t>lists</a:t>
            </a:r>
            <a:r>
              <a:rPr lang="en-US" sz="2400">
                <a:solidFill>
                  <a:srgbClr val="373A3C"/>
                </a:solidFill>
              </a:rPr>
              <a:t> folder contents with hidden</a:t>
            </a:r>
            <a:endParaRPr lang="tr-TR" sz="2400">
              <a:solidFill>
                <a:srgbClr val="373A3C"/>
              </a:solidFill>
            </a:endParaRPr>
          </a:p>
          <a:p>
            <a:r>
              <a:rPr lang="tr-TR" sz="2400">
                <a:solidFill>
                  <a:srgbClr val="373A3C"/>
                </a:solidFill>
              </a:rPr>
              <a:t>	</a:t>
            </a:r>
            <a:r>
              <a:rPr lang="en-US" sz="2400">
                <a:solidFill>
                  <a:srgbClr val="373A3C"/>
                </a:solidFill>
              </a:rPr>
              <a:t>files/folders and their details.</a:t>
            </a:r>
            <a:endParaRPr lang="tr-TR" sz="2400">
              <a:solidFill>
                <a:srgbClr val="373A3C"/>
              </a:solidFill>
            </a:endParaRPr>
          </a:p>
          <a:p>
            <a:endParaRPr lang="tr-TR" sz="2400">
              <a:solidFill>
                <a:srgbClr val="373A3C"/>
              </a:solidFill>
            </a:endParaRPr>
          </a:p>
          <a:p>
            <a:endParaRPr lang="tr-TR" sz="2400">
              <a:solidFill>
                <a:srgbClr val="373A3C"/>
              </a:solidFill>
            </a:endParaRPr>
          </a:p>
          <a:p>
            <a:endParaRPr sz="2400">
              <a:solidFill>
                <a:srgbClr val="373A3C"/>
              </a:solidFill>
            </a:endParaRPr>
          </a:p>
          <a:p>
            <a:endParaRPr sz="2400">
              <a:solidFill>
                <a:srgbClr val="373A3C"/>
              </a:solidFill>
            </a:endParaRPr>
          </a:p>
        </p:txBody>
      </p:sp>
      <p:pic>
        <p:nvPicPr>
          <p:cNvPr id="159" name="Google Shape;159;p20"/>
          <p:cNvPicPr preferRelativeResize="0"/>
          <p:nvPr/>
        </p:nvPicPr>
        <p:blipFill>
          <a:blip r:embed="rId3">
            <a:alphaModFix/>
          </a:blip>
          <a:stretch>
            <a:fillRect/>
          </a:stretch>
        </p:blipFill>
        <p:spPr>
          <a:xfrm>
            <a:off x="470004" y="3607127"/>
            <a:ext cx="4849384" cy="2307944"/>
          </a:xfrm>
          <a:prstGeom prst="rect">
            <a:avLst/>
          </a:prstGeom>
          <a:noFill/>
          <a:ln>
            <a:noFill/>
          </a:ln>
        </p:spPr>
      </p:pic>
      <p:pic>
        <p:nvPicPr>
          <p:cNvPr id="160" name="Google Shape;160;p20"/>
          <p:cNvPicPr preferRelativeResize="0"/>
          <p:nvPr/>
        </p:nvPicPr>
        <p:blipFill>
          <a:blip r:embed="rId4">
            <a:alphaModFix/>
          </a:blip>
          <a:stretch>
            <a:fillRect/>
          </a:stretch>
        </p:blipFill>
        <p:spPr>
          <a:xfrm>
            <a:off x="6601952" y="1217381"/>
            <a:ext cx="5356779" cy="1939177"/>
          </a:xfrm>
          <a:prstGeom prst="rect">
            <a:avLst/>
          </a:prstGeom>
          <a:noFill/>
          <a:ln>
            <a:noFill/>
          </a:ln>
        </p:spPr>
      </p:pic>
      <p:pic>
        <p:nvPicPr>
          <p:cNvPr id="161" name="Google Shape;161;p20"/>
          <p:cNvPicPr preferRelativeResize="0"/>
          <p:nvPr/>
        </p:nvPicPr>
        <p:blipFill>
          <a:blip r:embed="rId5">
            <a:alphaModFix/>
          </a:blip>
          <a:stretch>
            <a:fillRect/>
          </a:stretch>
        </p:blipFill>
        <p:spPr>
          <a:xfrm>
            <a:off x="5976478" y="3277767"/>
            <a:ext cx="5422644" cy="3225624"/>
          </a:xfrm>
          <a:prstGeom prst="rect">
            <a:avLst/>
          </a:prstGeom>
          <a:noFill/>
          <a:ln>
            <a:noFill/>
          </a:ln>
        </p:spPr>
      </p:pic>
      <p:sp>
        <p:nvSpPr>
          <p:cNvPr id="162" name="Google Shape;162;p20"/>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Basic Shell Commands</a:t>
            </a:r>
            <a:endParaRPr sz="4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grpSp>
        <p:nvGrpSpPr>
          <p:cNvPr id="86" name="Google Shape;86;p15"/>
          <p:cNvGrpSpPr/>
          <p:nvPr/>
        </p:nvGrpSpPr>
        <p:grpSpPr>
          <a:xfrm>
            <a:off x="7619796" y="2110171"/>
            <a:ext cx="4331272" cy="3971688"/>
            <a:chOff x="5122427" y="668001"/>
            <a:chExt cx="3841143" cy="3893303"/>
          </a:xfrm>
        </p:grpSpPr>
        <p:grpSp>
          <p:nvGrpSpPr>
            <p:cNvPr id="87" name="Google Shape;87;p15"/>
            <p:cNvGrpSpPr/>
            <p:nvPr/>
          </p:nvGrpSpPr>
          <p:grpSpPr>
            <a:xfrm>
              <a:off x="5144045" y="893590"/>
              <a:ext cx="2833667" cy="2964311"/>
              <a:chOff x="3860721" y="1330073"/>
              <a:chExt cx="3544299" cy="3707706"/>
            </a:xfrm>
          </p:grpSpPr>
          <p:sp>
            <p:nvSpPr>
              <p:cNvPr id="88" name="Google Shape;88;p15"/>
              <p:cNvSpPr/>
              <p:nvPr/>
            </p:nvSpPr>
            <p:spPr>
              <a:xfrm>
                <a:off x="5336000" y="1330073"/>
                <a:ext cx="2069020" cy="2805419"/>
              </a:xfrm>
              <a:custGeom>
                <a:avLst/>
                <a:gdLst/>
                <a:ahLst/>
                <a:cxnLst/>
                <a:rect l="l" t="t" r="r" b="b"/>
                <a:pathLst>
                  <a:path w="2069020" h="2805419" extrusionOk="0">
                    <a:moveTo>
                      <a:pt x="2019014" y="2799395"/>
                    </a:moveTo>
                    <a:lnTo>
                      <a:pt x="50006" y="1662586"/>
                    </a:lnTo>
                    <a:cubicBezTo>
                      <a:pt x="22384" y="1646680"/>
                      <a:pt x="0" y="1603912"/>
                      <a:pt x="0" y="1567336"/>
                    </a:cubicBezTo>
                    <a:lnTo>
                      <a:pt x="0" y="43908"/>
                    </a:lnTo>
                    <a:cubicBezTo>
                      <a:pt x="0" y="7141"/>
                      <a:pt x="22384" y="-9813"/>
                      <a:pt x="50006" y="5808"/>
                    </a:cubicBezTo>
                    <a:lnTo>
                      <a:pt x="2019014" y="1142998"/>
                    </a:lnTo>
                    <a:cubicBezTo>
                      <a:pt x="2046637" y="1158904"/>
                      <a:pt x="2069020" y="1201672"/>
                      <a:pt x="2069020" y="1238248"/>
                    </a:cubicBezTo>
                    <a:lnTo>
                      <a:pt x="2069020" y="2761295"/>
                    </a:lnTo>
                    <a:cubicBezTo>
                      <a:pt x="2069020" y="2798443"/>
                      <a:pt x="2046637" y="2815397"/>
                      <a:pt x="2019014" y="2799395"/>
                    </a:cubicBezTo>
                    <a:close/>
                  </a:path>
                </a:pathLst>
              </a:custGeom>
              <a:solidFill>
                <a:srgbClr val="B1B4C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89" name="Google Shape;89;p15"/>
              <p:cNvSpPr/>
              <p:nvPr/>
            </p:nvSpPr>
            <p:spPr>
              <a:xfrm>
                <a:off x="7365110" y="4067936"/>
                <a:ext cx="21907" cy="77247"/>
              </a:xfrm>
              <a:custGeom>
                <a:avLst/>
                <a:gdLst/>
                <a:ahLst/>
                <a:cxnLst/>
                <a:rect l="l" t="t" r="r" b="b"/>
                <a:pathLst>
                  <a:path w="21907" h="77247" extrusionOk="0">
                    <a:moveTo>
                      <a:pt x="0" y="77248"/>
                    </a:moveTo>
                    <a:lnTo>
                      <a:pt x="21908" y="64675"/>
                    </a:lnTo>
                    <a:lnTo>
                      <a:pt x="12383" y="0"/>
                    </a:lnTo>
                    <a:lnTo>
                      <a:pt x="0" y="77248"/>
                    </a:lnTo>
                    <a:close/>
                  </a:path>
                </a:pathLst>
              </a:custGeom>
              <a:solidFill>
                <a:srgbClr val="B1B4C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0" name="Google Shape;90;p15"/>
              <p:cNvSpPr/>
              <p:nvPr/>
            </p:nvSpPr>
            <p:spPr>
              <a:xfrm>
                <a:off x="5332475" y="1333214"/>
                <a:ext cx="52292" cy="22389"/>
              </a:xfrm>
              <a:custGeom>
                <a:avLst/>
                <a:gdLst/>
                <a:ahLst/>
                <a:cxnLst/>
                <a:rect l="l" t="t" r="r" b="b"/>
                <a:pathLst>
                  <a:path w="52292" h="22389" extrusionOk="0">
                    <a:moveTo>
                      <a:pt x="0" y="12383"/>
                    </a:moveTo>
                    <a:lnTo>
                      <a:pt x="21431" y="0"/>
                    </a:lnTo>
                    <a:lnTo>
                      <a:pt x="52292" y="17621"/>
                    </a:lnTo>
                    <a:cubicBezTo>
                      <a:pt x="52292" y="17621"/>
                      <a:pt x="19431" y="22574"/>
                      <a:pt x="18669" y="22384"/>
                    </a:cubicBezTo>
                    <a:cubicBezTo>
                      <a:pt x="17907" y="22193"/>
                      <a:pt x="0" y="12383"/>
                      <a:pt x="0" y="12383"/>
                    </a:cubicBezTo>
                    <a:close/>
                  </a:path>
                </a:pathLst>
              </a:custGeom>
              <a:solidFill>
                <a:srgbClr val="B1B4C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1" name="Google Shape;91;p15"/>
              <p:cNvSpPr/>
              <p:nvPr/>
            </p:nvSpPr>
            <p:spPr>
              <a:xfrm>
                <a:off x="5317902" y="1340537"/>
                <a:ext cx="2069115" cy="2805383"/>
              </a:xfrm>
              <a:custGeom>
                <a:avLst/>
                <a:gdLst/>
                <a:ahLst/>
                <a:cxnLst/>
                <a:rect l="l" t="t" r="r" b="b"/>
                <a:pathLst>
                  <a:path w="2069115" h="2805383" extrusionOk="0">
                    <a:moveTo>
                      <a:pt x="2019110" y="2799409"/>
                    </a:moveTo>
                    <a:lnTo>
                      <a:pt x="50006" y="1662600"/>
                    </a:lnTo>
                    <a:cubicBezTo>
                      <a:pt x="22384" y="1646598"/>
                      <a:pt x="0" y="1603831"/>
                      <a:pt x="0" y="1567350"/>
                    </a:cubicBezTo>
                    <a:lnTo>
                      <a:pt x="0" y="43921"/>
                    </a:lnTo>
                    <a:cubicBezTo>
                      <a:pt x="0" y="7060"/>
                      <a:pt x="22384" y="-9800"/>
                      <a:pt x="50006" y="5821"/>
                    </a:cubicBezTo>
                    <a:lnTo>
                      <a:pt x="2019110" y="1142916"/>
                    </a:lnTo>
                    <a:cubicBezTo>
                      <a:pt x="2046732" y="1158823"/>
                      <a:pt x="2069116" y="1201685"/>
                      <a:pt x="2069116" y="1238166"/>
                    </a:cubicBezTo>
                    <a:lnTo>
                      <a:pt x="2069116" y="2761595"/>
                    </a:lnTo>
                    <a:cubicBezTo>
                      <a:pt x="2069116" y="2798361"/>
                      <a:pt x="2046732" y="2815315"/>
                      <a:pt x="2019110" y="2799409"/>
                    </a:cubicBezTo>
                    <a:close/>
                  </a:path>
                </a:pathLst>
              </a:custGeom>
              <a:solidFill>
                <a:srgbClr val="E4E7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2" name="Google Shape;92;p15"/>
              <p:cNvSpPr/>
              <p:nvPr/>
            </p:nvSpPr>
            <p:spPr>
              <a:xfrm>
                <a:off x="5314473" y="1342497"/>
                <a:ext cx="2069020" cy="2805423"/>
              </a:xfrm>
              <a:custGeom>
                <a:avLst/>
                <a:gdLst/>
                <a:ahLst/>
                <a:cxnLst/>
                <a:rect l="l" t="t" r="r" b="b"/>
                <a:pathLst>
                  <a:path w="2069020" h="2805423" extrusionOk="0">
                    <a:moveTo>
                      <a:pt x="2019014" y="2799449"/>
                    </a:moveTo>
                    <a:lnTo>
                      <a:pt x="50006" y="1662545"/>
                    </a:lnTo>
                    <a:cubicBezTo>
                      <a:pt x="22384" y="1646638"/>
                      <a:pt x="0" y="1603871"/>
                      <a:pt x="0" y="1567295"/>
                    </a:cubicBezTo>
                    <a:lnTo>
                      <a:pt x="0" y="43962"/>
                    </a:lnTo>
                    <a:cubicBezTo>
                      <a:pt x="0" y="7100"/>
                      <a:pt x="22384" y="-9855"/>
                      <a:pt x="50006" y="5862"/>
                    </a:cubicBezTo>
                    <a:lnTo>
                      <a:pt x="2019014" y="1142956"/>
                    </a:lnTo>
                    <a:cubicBezTo>
                      <a:pt x="2046637" y="1158863"/>
                      <a:pt x="2069021" y="1201630"/>
                      <a:pt x="2069021" y="1238206"/>
                    </a:cubicBezTo>
                    <a:lnTo>
                      <a:pt x="2069021" y="2761635"/>
                    </a:lnTo>
                    <a:cubicBezTo>
                      <a:pt x="2069021" y="2798401"/>
                      <a:pt x="2046637" y="2815356"/>
                      <a:pt x="2019014" y="2799449"/>
                    </a:cubicBezTo>
                    <a:close/>
                  </a:path>
                </a:pathLst>
              </a:custGeom>
              <a:solidFill>
                <a:srgbClr val="D6D8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3" name="Google Shape;93;p15"/>
              <p:cNvSpPr/>
              <p:nvPr/>
            </p:nvSpPr>
            <p:spPr>
              <a:xfrm>
                <a:off x="5339429" y="1375389"/>
                <a:ext cx="2018061" cy="2673878"/>
              </a:xfrm>
              <a:custGeom>
                <a:avLst/>
                <a:gdLst/>
                <a:ahLst/>
                <a:cxnLst/>
                <a:rect l="l" t="t" r="r" b="b"/>
                <a:pathLst>
                  <a:path w="2018061" h="2673878" extrusionOk="0">
                    <a:moveTo>
                      <a:pt x="2017014" y="2673878"/>
                    </a:moveTo>
                    <a:lnTo>
                      <a:pt x="0" y="1509352"/>
                    </a:lnTo>
                    <a:lnTo>
                      <a:pt x="1048" y="17165"/>
                    </a:lnTo>
                    <a:cubicBezTo>
                      <a:pt x="1048" y="1830"/>
                      <a:pt x="11811" y="-4361"/>
                      <a:pt x="25051" y="3259"/>
                    </a:cubicBezTo>
                    <a:lnTo>
                      <a:pt x="1994059" y="1140163"/>
                    </a:lnTo>
                    <a:cubicBezTo>
                      <a:pt x="2008213" y="1149354"/>
                      <a:pt x="2017138" y="1164747"/>
                      <a:pt x="2018062" y="1181596"/>
                    </a:cubicBezTo>
                    <a:close/>
                  </a:path>
                </a:pathLst>
              </a:custGeom>
              <a:solidFill>
                <a:srgbClr val="FFFFF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4" name="Google Shape;94;p15"/>
              <p:cNvSpPr/>
              <p:nvPr/>
            </p:nvSpPr>
            <p:spPr>
              <a:xfrm>
                <a:off x="5339238" y="1374339"/>
                <a:ext cx="2018061" cy="2673785"/>
              </a:xfrm>
              <a:custGeom>
                <a:avLst/>
                <a:gdLst/>
                <a:ahLst/>
                <a:cxnLst/>
                <a:rect l="l" t="t" r="r" b="b"/>
                <a:pathLst>
                  <a:path w="2018061" h="2673785" extrusionOk="0">
                    <a:moveTo>
                      <a:pt x="2017014" y="2673785"/>
                    </a:moveTo>
                    <a:lnTo>
                      <a:pt x="0" y="1509354"/>
                    </a:lnTo>
                    <a:lnTo>
                      <a:pt x="1048" y="17072"/>
                    </a:lnTo>
                    <a:cubicBezTo>
                      <a:pt x="1048" y="1832"/>
                      <a:pt x="11811" y="-4359"/>
                      <a:pt x="25051" y="3261"/>
                    </a:cubicBezTo>
                    <a:lnTo>
                      <a:pt x="1994059" y="1140260"/>
                    </a:lnTo>
                    <a:cubicBezTo>
                      <a:pt x="2008232" y="1149481"/>
                      <a:pt x="2017147" y="1164911"/>
                      <a:pt x="2018062" y="1181789"/>
                    </a:cubicBezTo>
                    <a:close/>
                  </a:path>
                </a:pathLst>
              </a:custGeom>
              <a:solidFill>
                <a:srgbClr val="FFFFF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5" name="Google Shape;95;p15"/>
              <p:cNvSpPr/>
              <p:nvPr/>
            </p:nvSpPr>
            <p:spPr>
              <a:xfrm>
                <a:off x="3860721" y="3051171"/>
                <a:ext cx="3440851" cy="1986608"/>
              </a:xfrm>
              <a:custGeom>
                <a:avLst/>
                <a:gdLst/>
                <a:ahLst/>
                <a:cxnLst/>
                <a:rect l="l" t="t" r="r" b="b"/>
                <a:pathLst>
                  <a:path w="3440851" h="1986608" extrusionOk="0">
                    <a:moveTo>
                      <a:pt x="1987629" y="1975838"/>
                    </a:moveTo>
                    <a:lnTo>
                      <a:pt x="18621" y="838934"/>
                    </a:lnTo>
                    <a:cubicBezTo>
                      <a:pt x="-9002" y="823027"/>
                      <a:pt x="-5477" y="795214"/>
                      <a:pt x="26432" y="776736"/>
                    </a:cubicBezTo>
                    <a:lnTo>
                      <a:pt x="1345454" y="15212"/>
                    </a:lnTo>
                    <a:cubicBezTo>
                      <a:pt x="1377362" y="-3172"/>
                      <a:pt x="1425559" y="-5172"/>
                      <a:pt x="1453181" y="10735"/>
                    </a:cubicBezTo>
                    <a:lnTo>
                      <a:pt x="3422189" y="1147544"/>
                    </a:lnTo>
                    <a:cubicBezTo>
                      <a:pt x="3449812" y="1163546"/>
                      <a:pt x="3446383" y="1191359"/>
                      <a:pt x="3414474" y="1209742"/>
                    </a:cubicBezTo>
                    <a:lnTo>
                      <a:pt x="2095452" y="1971742"/>
                    </a:lnTo>
                    <a:cubicBezTo>
                      <a:pt x="2063829" y="1989744"/>
                      <a:pt x="2015347" y="1991745"/>
                      <a:pt x="1987629" y="1975838"/>
                    </a:cubicBezTo>
                    <a:close/>
                  </a:path>
                </a:pathLst>
              </a:custGeom>
              <a:solidFill>
                <a:srgbClr val="D6D8E5">
                  <a:alpha val="4000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6" name="Google Shape;96;p15"/>
              <p:cNvSpPr/>
              <p:nvPr/>
            </p:nvSpPr>
            <p:spPr>
              <a:xfrm>
                <a:off x="3903733" y="3024882"/>
                <a:ext cx="3440892" cy="1987084"/>
              </a:xfrm>
              <a:custGeom>
                <a:avLst/>
                <a:gdLst/>
                <a:ahLst/>
                <a:cxnLst/>
                <a:rect l="l" t="t" r="r" b="b"/>
                <a:pathLst>
                  <a:path w="3440892" h="1987084" extrusionOk="0">
                    <a:moveTo>
                      <a:pt x="1987670" y="1976314"/>
                    </a:moveTo>
                    <a:lnTo>
                      <a:pt x="18662" y="839410"/>
                    </a:lnTo>
                    <a:cubicBezTo>
                      <a:pt x="-8961" y="823503"/>
                      <a:pt x="-5532" y="795690"/>
                      <a:pt x="26377" y="777212"/>
                    </a:cubicBezTo>
                    <a:lnTo>
                      <a:pt x="1345495" y="15212"/>
                    </a:lnTo>
                    <a:cubicBezTo>
                      <a:pt x="1377308" y="-3172"/>
                      <a:pt x="1425600" y="-5172"/>
                      <a:pt x="1453222" y="10735"/>
                    </a:cubicBezTo>
                    <a:lnTo>
                      <a:pt x="3422230" y="1148020"/>
                    </a:lnTo>
                    <a:cubicBezTo>
                      <a:pt x="3449853" y="1164022"/>
                      <a:pt x="3446424" y="1191835"/>
                      <a:pt x="3414515" y="1210218"/>
                    </a:cubicBezTo>
                    <a:lnTo>
                      <a:pt x="2095493" y="1972218"/>
                    </a:lnTo>
                    <a:cubicBezTo>
                      <a:pt x="2063584" y="1990220"/>
                      <a:pt x="2015292" y="1992221"/>
                      <a:pt x="1987670" y="1976314"/>
                    </a:cubicBezTo>
                    <a:close/>
                  </a:path>
                </a:pathLst>
              </a:custGeom>
              <a:solidFill>
                <a:srgbClr val="B1B4C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7" name="Google Shape;97;p15"/>
              <p:cNvSpPr/>
              <p:nvPr/>
            </p:nvSpPr>
            <p:spPr>
              <a:xfrm>
                <a:off x="3903726" y="3801522"/>
                <a:ext cx="41719" cy="37052"/>
              </a:xfrm>
              <a:custGeom>
                <a:avLst/>
                <a:gdLst/>
                <a:ahLst/>
                <a:cxnLst/>
                <a:rect l="l" t="t" r="r" b="b"/>
                <a:pathLst>
                  <a:path w="41719" h="37052" extrusionOk="0">
                    <a:moveTo>
                      <a:pt x="0" y="37052"/>
                    </a:moveTo>
                    <a:lnTo>
                      <a:pt x="0" y="0"/>
                    </a:lnTo>
                    <a:lnTo>
                      <a:pt x="41719" y="17431"/>
                    </a:lnTo>
                    <a:lnTo>
                      <a:pt x="0" y="37052"/>
                    </a:lnTo>
                    <a:close/>
                  </a:path>
                </a:pathLst>
              </a:custGeom>
              <a:solidFill>
                <a:srgbClr val="B1B4C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8" name="Google Shape;98;p15"/>
              <p:cNvSpPr/>
              <p:nvPr/>
            </p:nvSpPr>
            <p:spPr>
              <a:xfrm>
                <a:off x="7313771" y="4164425"/>
                <a:ext cx="30860" cy="40671"/>
              </a:xfrm>
              <a:custGeom>
                <a:avLst/>
                <a:gdLst/>
                <a:ahLst/>
                <a:cxnLst/>
                <a:rect l="l" t="t" r="r" b="b"/>
                <a:pathLst>
                  <a:path w="30860" h="40671" extrusionOk="0">
                    <a:moveTo>
                      <a:pt x="30861" y="36290"/>
                    </a:moveTo>
                    <a:lnTo>
                      <a:pt x="30861" y="0"/>
                    </a:lnTo>
                    <a:lnTo>
                      <a:pt x="0" y="10573"/>
                    </a:lnTo>
                    <a:lnTo>
                      <a:pt x="20479" y="40672"/>
                    </a:lnTo>
                    <a:lnTo>
                      <a:pt x="30861" y="36290"/>
                    </a:lnTo>
                    <a:close/>
                  </a:path>
                </a:pathLst>
              </a:custGeom>
              <a:solidFill>
                <a:srgbClr val="B1B4C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9" name="Google Shape;99;p15"/>
              <p:cNvSpPr/>
              <p:nvPr/>
            </p:nvSpPr>
            <p:spPr>
              <a:xfrm>
                <a:off x="3903733" y="2994046"/>
                <a:ext cx="3440892" cy="1986618"/>
              </a:xfrm>
              <a:custGeom>
                <a:avLst/>
                <a:gdLst/>
                <a:ahLst/>
                <a:cxnLst/>
                <a:rect l="l" t="t" r="r" b="b"/>
                <a:pathLst>
                  <a:path w="3440892" h="1986618" extrusionOk="0">
                    <a:moveTo>
                      <a:pt x="1987670" y="1975813"/>
                    </a:moveTo>
                    <a:lnTo>
                      <a:pt x="18662" y="839005"/>
                    </a:lnTo>
                    <a:cubicBezTo>
                      <a:pt x="-8961" y="823098"/>
                      <a:pt x="-5532" y="795190"/>
                      <a:pt x="26377" y="776806"/>
                    </a:cubicBezTo>
                    <a:lnTo>
                      <a:pt x="1345495" y="15283"/>
                    </a:lnTo>
                    <a:cubicBezTo>
                      <a:pt x="1377308" y="-3196"/>
                      <a:pt x="1425600" y="-5196"/>
                      <a:pt x="1453222" y="10806"/>
                    </a:cubicBezTo>
                    <a:lnTo>
                      <a:pt x="3422230" y="1147615"/>
                    </a:lnTo>
                    <a:cubicBezTo>
                      <a:pt x="3449853" y="1163521"/>
                      <a:pt x="3446424" y="1191430"/>
                      <a:pt x="3414515" y="1209813"/>
                    </a:cubicBezTo>
                    <a:lnTo>
                      <a:pt x="2095493" y="1971336"/>
                    </a:lnTo>
                    <a:cubicBezTo>
                      <a:pt x="2063584" y="1989815"/>
                      <a:pt x="2015292" y="1991815"/>
                      <a:pt x="1987670" y="1975813"/>
                    </a:cubicBezTo>
                    <a:close/>
                  </a:path>
                </a:pathLst>
              </a:custGeom>
              <a:solidFill>
                <a:srgbClr val="E4E7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00" name="Google Shape;100;p15"/>
              <p:cNvSpPr/>
              <p:nvPr/>
            </p:nvSpPr>
            <p:spPr>
              <a:xfrm>
                <a:off x="3903733" y="2989259"/>
                <a:ext cx="3440892" cy="1986608"/>
              </a:xfrm>
              <a:custGeom>
                <a:avLst/>
                <a:gdLst/>
                <a:ahLst/>
                <a:cxnLst/>
                <a:rect l="l" t="t" r="r" b="b"/>
                <a:pathLst>
                  <a:path w="3440892" h="1986608" extrusionOk="0">
                    <a:moveTo>
                      <a:pt x="1987670" y="1975838"/>
                    </a:moveTo>
                    <a:lnTo>
                      <a:pt x="18662" y="838934"/>
                    </a:lnTo>
                    <a:cubicBezTo>
                      <a:pt x="-8961" y="823027"/>
                      <a:pt x="-5532" y="795214"/>
                      <a:pt x="26377" y="776736"/>
                    </a:cubicBezTo>
                    <a:lnTo>
                      <a:pt x="1345495" y="15212"/>
                    </a:lnTo>
                    <a:cubicBezTo>
                      <a:pt x="1377308" y="-3172"/>
                      <a:pt x="1425600" y="-5172"/>
                      <a:pt x="1453222" y="10735"/>
                    </a:cubicBezTo>
                    <a:lnTo>
                      <a:pt x="3422230" y="1147544"/>
                    </a:lnTo>
                    <a:cubicBezTo>
                      <a:pt x="3449853" y="1163546"/>
                      <a:pt x="3446424" y="1191359"/>
                      <a:pt x="3414515" y="1209742"/>
                    </a:cubicBezTo>
                    <a:lnTo>
                      <a:pt x="2095493" y="1971742"/>
                    </a:lnTo>
                    <a:cubicBezTo>
                      <a:pt x="2063584" y="1989744"/>
                      <a:pt x="2015292" y="1991745"/>
                      <a:pt x="1987670" y="1975838"/>
                    </a:cubicBezTo>
                    <a:close/>
                  </a:path>
                </a:pathLst>
              </a:custGeom>
              <a:solidFill>
                <a:srgbClr val="D6D8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01" name="Google Shape;101;p15"/>
              <p:cNvSpPr/>
              <p:nvPr/>
            </p:nvSpPr>
            <p:spPr>
              <a:xfrm>
                <a:off x="5115918" y="3136967"/>
                <a:ext cx="220549" cy="127281"/>
              </a:xfrm>
              <a:custGeom>
                <a:avLst/>
                <a:gdLst/>
                <a:ahLst/>
                <a:cxnLst/>
                <a:rect l="l" t="t" r="r" b="b"/>
                <a:pathLst>
                  <a:path w="220549" h="127281" extrusionOk="0">
                    <a:moveTo>
                      <a:pt x="96733" y="124392"/>
                    </a:moveTo>
                    <a:lnTo>
                      <a:pt x="5007" y="71433"/>
                    </a:lnTo>
                    <a:cubicBezTo>
                      <a:pt x="-2422" y="67147"/>
                      <a:pt x="-1470" y="59623"/>
                      <a:pt x="7103" y="54574"/>
                    </a:cubicBezTo>
                    <a:lnTo>
                      <a:pt x="94638" y="4092"/>
                    </a:lnTo>
                    <a:cubicBezTo>
                      <a:pt x="103610" y="-890"/>
                      <a:pt x="114421" y="-1347"/>
                      <a:pt x="123784" y="2853"/>
                    </a:cubicBezTo>
                    <a:lnTo>
                      <a:pt x="215510" y="55812"/>
                    </a:lnTo>
                    <a:cubicBezTo>
                      <a:pt x="222939" y="60099"/>
                      <a:pt x="222082"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02" name="Google Shape;102;p15"/>
              <p:cNvSpPr/>
              <p:nvPr/>
            </p:nvSpPr>
            <p:spPr>
              <a:xfrm>
                <a:off x="5245712" y="3211893"/>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1"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03" name="Google Shape;103;p15"/>
              <p:cNvSpPr/>
              <p:nvPr/>
            </p:nvSpPr>
            <p:spPr>
              <a:xfrm>
                <a:off x="5376617" y="3287669"/>
                <a:ext cx="220517" cy="127212"/>
              </a:xfrm>
              <a:custGeom>
                <a:avLst/>
                <a:gdLst/>
                <a:ahLst/>
                <a:cxnLst/>
                <a:rect l="l" t="t" r="r" b="b"/>
                <a:pathLst>
                  <a:path w="220517" h="127212" extrusionOk="0">
                    <a:moveTo>
                      <a:pt x="97114"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7002" y="128100"/>
                      <a:pt x="106353" y="128529"/>
                      <a:pt x="97114" y="124376"/>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04" name="Google Shape;104;p15"/>
              <p:cNvSpPr/>
              <p:nvPr/>
            </p:nvSpPr>
            <p:spPr>
              <a:xfrm>
                <a:off x="5505300" y="3361757"/>
                <a:ext cx="220517" cy="127281"/>
              </a:xfrm>
              <a:custGeom>
                <a:avLst/>
                <a:gdLst/>
                <a:ahLst/>
                <a:cxnLst/>
                <a:rect l="l" t="t" r="r" b="b"/>
                <a:pathLst>
                  <a:path w="220517" h="127281" extrusionOk="0">
                    <a:moveTo>
                      <a:pt x="96733" y="124393"/>
                    </a:moveTo>
                    <a:lnTo>
                      <a:pt x="5007" y="71434"/>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05" name="Google Shape;105;p15"/>
              <p:cNvSpPr/>
              <p:nvPr/>
            </p:nvSpPr>
            <p:spPr>
              <a:xfrm>
                <a:off x="5635055" y="3436683"/>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06" name="Google Shape;106;p15"/>
              <p:cNvSpPr/>
              <p:nvPr/>
            </p:nvSpPr>
            <p:spPr>
              <a:xfrm>
                <a:off x="5764856" y="3511602"/>
                <a:ext cx="220517" cy="127307"/>
              </a:xfrm>
              <a:custGeom>
                <a:avLst/>
                <a:gdLst/>
                <a:ahLst/>
                <a:cxnLst/>
                <a:rect l="l" t="t" r="r" b="b"/>
                <a:pathLst>
                  <a:path w="220517" h="127307"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7"/>
                      <a:pt x="221987" y="67702"/>
                      <a:pt x="213414" y="72655"/>
                    </a:cubicBezTo>
                    <a:lnTo>
                      <a:pt x="125880" y="123233"/>
                    </a:lnTo>
                    <a:cubicBezTo>
                      <a:pt x="116898" y="128234"/>
                      <a:pt x="106077" y="128652"/>
                      <a:pt x="96733" y="124376"/>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07" name="Google Shape;107;p15"/>
              <p:cNvSpPr/>
              <p:nvPr/>
            </p:nvSpPr>
            <p:spPr>
              <a:xfrm>
                <a:off x="5894611" y="3586162"/>
                <a:ext cx="220563" cy="127549"/>
              </a:xfrm>
              <a:custGeom>
                <a:avLst/>
                <a:gdLst/>
                <a:ahLst/>
                <a:cxnLst/>
                <a:rect l="l" t="t" r="r" b="b"/>
                <a:pathLst>
                  <a:path w="220563" h="127549" extrusionOk="0">
                    <a:moveTo>
                      <a:pt x="96613" y="124777"/>
                    </a:moveTo>
                    <a:lnTo>
                      <a:pt x="5078" y="71437"/>
                    </a:lnTo>
                    <a:cubicBezTo>
                      <a:pt x="-2447" y="67151"/>
                      <a:pt x="-1494" y="59626"/>
                      <a:pt x="7174" y="54578"/>
                    </a:cubicBezTo>
                    <a:lnTo>
                      <a:pt x="94613" y="4096"/>
                    </a:lnTo>
                    <a:cubicBezTo>
                      <a:pt x="103624" y="-886"/>
                      <a:pt x="114454" y="-1353"/>
                      <a:pt x="123855" y="2857"/>
                    </a:cubicBezTo>
                    <a:lnTo>
                      <a:pt x="215485" y="55816"/>
                    </a:lnTo>
                    <a:cubicBezTo>
                      <a:pt x="223010" y="60103"/>
                      <a:pt x="222058" y="67722"/>
                      <a:pt x="213390" y="72676"/>
                    </a:cubicBezTo>
                    <a:lnTo>
                      <a:pt x="125950" y="123158"/>
                    </a:lnTo>
                    <a:cubicBezTo>
                      <a:pt x="116997" y="128378"/>
                      <a:pt x="106081" y="128978"/>
                      <a:pt x="96613" y="124777"/>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08" name="Google Shape;108;p15"/>
              <p:cNvSpPr/>
              <p:nvPr/>
            </p:nvSpPr>
            <p:spPr>
              <a:xfrm>
                <a:off x="6024246" y="3661473"/>
                <a:ext cx="220563" cy="127238"/>
              </a:xfrm>
              <a:custGeom>
                <a:avLst/>
                <a:gdLst/>
                <a:ahLst/>
                <a:cxnLst/>
                <a:rect l="l" t="t" r="r" b="b"/>
                <a:pathLst>
                  <a:path w="220563" h="127238" extrusionOk="0">
                    <a:moveTo>
                      <a:pt x="96899" y="124428"/>
                    </a:moveTo>
                    <a:lnTo>
                      <a:pt x="5078" y="71469"/>
                    </a:lnTo>
                    <a:cubicBezTo>
                      <a:pt x="-2447" y="67183"/>
                      <a:pt x="-1494" y="59563"/>
                      <a:pt x="7174" y="54610"/>
                    </a:cubicBezTo>
                    <a:lnTo>
                      <a:pt x="94613" y="4127"/>
                    </a:lnTo>
                    <a:cubicBezTo>
                      <a:pt x="103576" y="-902"/>
                      <a:pt x="114397" y="-1359"/>
                      <a:pt x="123760" y="2889"/>
                    </a:cubicBezTo>
                    <a:lnTo>
                      <a:pt x="215485" y="55848"/>
                    </a:lnTo>
                    <a:cubicBezTo>
                      <a:pt x="223010" y="60134"/>
                      <a:pt x="222058" y="67659"/>
                      <a:pt x="213390" y="72707"/>
                    </a:cubicBezTo>
                    <a:lnTo>
                      <a:pt x="125855" y="123190"/>
                    </a:lnTo>
                    <a:cubicBezTo>
                      <a:pt x="116930" y="128114"/>
                      <a:pt x="106215" y="128571"/>
                      <a:pt x="96899" y="124428"/>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09" name="Google Shape;109;p15"/>
              <p:cNvSpPr/>
              <p:nvPr/>
            </p:nvSpPr>
            <p:spPr>
              <a:xfrm>
                <a:off x="6154238" y="3736400"/>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7" y="4163"/>
                    </a:lnTo>
                    <a:cubicBezTo>
                      <a:pt x="103591" y="-914"/>
                      <a:pt x="114430" y="-1371"/>
                      <a:pt x="123784" y="2924"/>
                    </a:cubicBezTo>
                    <a:lnTo>
                      <a:pt x="215510" y="55884"/>
                    </a:lnTo>
                    <a:cubicBezTo>
                      <a:pt x="222939" y="60170"/>
                      <a:pt x="221987"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10" name="Google Shape;110;p15"/>
              <p:cNvSpPr/>
              <p:nvPr/>
            </p:nvSpPr>
            <p:spPr>
              <a:xfrm>
                <a:off x="6283993" y="3811354"/>
                <a:ext cx="220563" cy="127264"/>
              </a:xfrm>
              <a:custGeom>
                <a:avLst/>
                <a:gdLst/>
                <a:ahLst/>
                <a:cxnLst/>
                <a:rect l="l" t="t" r="r" b="b"/>
                <a:pathLst>
                  <a:path w="220563" h="127264" extrusionOk="0">
                    <a:moveTo>
                      <a:pt x="96709" y="124376"/>
                    </a:moveTo>
                    <a:lnTo>
                      <a:pt x="5078" y="71417"/>
                    </a:lnTo>
                    <a:cubicBezTo>
                      <a:pt x="-2446" y="67131"/>
                      <a:pt x="-1494" y="59606"/>
                      <a:pt x="7174" y="54558"/>
                    </a:cubicBezTo>
                    <a:lnTo>
                      <a:pt x="94613" y="4075"/>
                    </a:lnTo>
                    <a:cubicBezTo>
                      <a:pt x="103624" y="-925"/>
                      <a:pt x="114482" y="-1345"/>
                      <a:pt x="123855" y="2932"/>
                    </a:cubicBezTo>
                    <a:lnTo>
                      <a:pt x="215485" y="55796"/>
                    </a:lnTo>
                    <a:cubicBezTo>
                      <a:pt x="223010" y="60177"/>
                      <a:pt x="222058" y="67702"/>
                      <a:pt x="213390" y="72655"/>
                    </a:cubicBezTo>
                    <a:lnTo>
                      <a:pt x="125950" y="123138"/>
                    </a:lnTo>
                    <a:cubicBezTo>
                      <a:pt x="116949" y="128167"/>
                      <a:pt x="106100" y="128624"/>
                      <a:pt x="96709" y="124376"/>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11" name="Google Shape;111;p15"/>
              <p:cNvSpPr/>
              <p:nvPr/>
            </p:nvSpPr>
            <p:spPr>
              <a:xfrm>
                <a:off x="6413794" y="3886299"/>
                <a:ext cx="220517" cy="127246"/>
              </a:xfrm>
              <a:custGeom>
                <a:avLst/>
                <a:gdLst/>
                <a:ahLst/>
                <a:cxnLst/>
                <a:rect l="l" t="t" r="r" b="b"/>
                <a:pathLst>
                  <a:path w="220517" h="127246" extrusionOk="0">
                    <a:moveTo>
                      <a:pt x="96733" y="124393"/>
                    </a:moveTo>
                    <a:lnTo>
                      <a:pt x="5008" y="71434"/>
                    </a:lnTo>
                    <a:cubicBezTo>
                      <a:pt x="-2422" y="67147"/>
                      <a:pt x="-1470" y="59622"/>
                      <a:pt x="7103" y="54574"/>
                    </a:cubicBezTo>
                    <a:lnTo>
                      <a:pt x="94638" y="4092"/>
                    </a:lnTo>
                    <a:cubicBezTo>
                      <a:pt x="103610" y="-890"/>
                      <a:pt x="114412" y="-1347"/>
                      <a:pt x="123784" y="2854"/>
                    </a:cubicBezTo>
                    <a:lnTo>
                      <a:pt x="215510" y="55813"/>
                    </a:lnTo>
                    <a:cubicBezTo>
                      <a:pt x="222939" y="60099"/>
                      <a:pt x="221987" y="67623"/>
                      <a:pt x="213414" y="72672"/>
                    </a:cubicBezTo>
                    <a:lnTo>
                      <a:pt x="125880" y="123154"/>
                    </a:lnTo>
                    <a:cubicBezTo>
                      <a:pt x="116898" y="128136"/>
                      <a:pt x="106096" y="128593"/>
                      <a:pt x="96733" y="124393"/>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12" name="Google Shape;112;p15"/>
              <p:cNvSpPr/>
              <p:nvPr/>
            </p:nvSpPr>
            <p:spPr>
              <a:xfrm>
                <a:off x="6543549" y="3961225"/>
                <a:ext cx="220563" cy="127264"/>
              </a:xfrm>
              <a:custGeom>
                <a:avLst/>
                <a:gdLst/>
                <a:ahLst/>
                <a:cxnLst/>
                <a:rect l="l" t="t" r="r" b="b"/>
                <a:pathLst>
                  <a:path w="220563" h="127264" extrusionOk="0">
                    <a:moveTo>
                      <a:pt x="96709" y="124333"/>
                    </a:moveTo>
                    <a:lnTo>
                      <a:pt x="5078" y="71469"/>
                    </a:lnTo>
                    <a:cubicBezTo>
                      <a:pt x="-2446" y="67087"/>
                      <a:pt x="-1494" y="59563"/>
                      <a:pt x="7174" y="54609"/>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13" name="Google Shape;113;p15"/>
              <p:cNvSpPr/>
              <p:nvPr/>
            </p:nvSpPr>
            <p:spPr>
              <a:xfrm>
                <a:off x="6673375" y="4036144"/>
                <a:ext cx="220524" cy="127300"/>
              </a:xfrm>
              <a:custGeom>
                <a:avLst/>
                <a:gdLst/>
                <a:ahLst/>
                <a:cxnLst/>
                <a:rect l="l" t="t" r="r" b="b"/>
                <a:pathLst>
                  <a:path w="220524" h="127300" extrusionOk="0">
                    <a:moveTo>
                      <a:pt x="96709" y="124376"/>
                    </a:moveTo>
                    <a:lnTo>
                      <a:pt x="5078" y="71417"/>
                    </a:lnTo>
                    <a:cubicBezTo>
                      <a:pt x="-2447" y="67131"/>
                      <a:pt x="-1494" y="59606"/>
                      <a:pt x="7174" y="54653"/>
                    </a:cubicBezTo>
                    <a:lnTo>
                      <a:pt x="94613" y="4075"/>
                    </a:lnTo>
                    <a:cubicBezTo>
                      <a:pt x="103595" y="-926"/>
                      <a:pt x="114416" y="-1344"/>
                      <a:pt x="123760" y="2932"/>
                    </a:cubicBezTo>
                    <a:lnTo>
                      <a:pt x="215485" y="55796"/>
                    </a:lnTo>
                    <a:cubicBezTo>
                      <a:pt x="222915" y="60177"/>
                      <a:pt x="222058" y="67702"/>
                      <a:pt x="213390" y="72655"/>
                    </a:cubicBezTo>
                    <a:lnTo>
                      <a:pt x="125855" y="123138"/>
                    </a:lnTo>
                    <a:cubicBezTo>
                      <a:pt x="116902" y="128215"/>
                      <a:pt x="106062" y="128672"/>
                      <a:pt x="96709" y="124376"/>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14" name="Google Shape;114;p15"/>
              <p:cNvSpPr/>
              <p:nvPr/>
            </p:nvSpPr>
            <p:spPr>
              <a:xfrm>
                <a:off x="6803525" y="4111089"/>
                <a:ext cx="283033" cy="163345"/>
              </a:xfrm>
              <a:custGeom>
                <a:avLst/>
                <a:gdLst/>
                <a:ahLst/>
                <a:cxnLst/>
                <a:rect l="l" t="t" r="r" b="b"/>
                <a:pathLst>
                  <a:path w="283033" h="163345" extrusionOk="0">
                    <a:moveTo>
                      <a:pt x="159249" y="160492"/>
                    </a:moveTo>
                    <a:lnTo>
                      <a:pt x="5039" y="71433"/>
                    </a:lnTo>
                    <a:cubicBezTo>
                      <a:pt x="-2390" y="67147"/>
                      <a:pt x="-1533" y="59622"/>
                      <a:pt x="7135" y="54574"/>
                    </a:cubicBezTo>
                    <a:lnTo>
                      <a:pt x="94670" y="4092"/>
                    </a:lnTo>
                    <a:cubicBezTo>
                      <a:pt x="103652" y="-890"/>
                      <a:pt x="114453" y="-1347"/>
                      <a:pt x="123816" y="2854"/>
                    </a:cubicBezTo>
                    <a:lnTo>
                      <a:pt x="278026" y="91912"/>
                    </a:lnTo>
                    <a:cubicBezTo>
                      <a:pt x="285455" y="96198"/>
                      <a:pt x="284503" y="103723"/>
                      <a:pt x="275930" y="108772"/>
                    </a:cubicBezTo>
                    <a:lnTo>
                      <a:pt x="188396" y="159254"/>
                    </a:lnTo>
                    <a:cubicBezTo>
                      <a:pt x="179414" y="164236"/>
                      <a:pt x="168612" y="164693"/>
                      <a:pt x="159249" y="160492"/>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15" name="Google Shape;115;p15"/>
              <p:cNvSpPr/>
              <p:nvPr/>
            </p:nvSpPr>
            <p:spPr>
              <a:xfrm>
                <a:off x="5182617" y="3320721"/>
                <a:ext cx="220563" cy="127308"/>
              </a:xfrm>
              <a:custGeom>
                <a:avLst/>
                <a:gdLst/>
                <a:ahLst/>
                <a:cxnLst/>
                <a:rect l="l" t="t" r="r" b="b"/>
                <a:pathLst>
                  <a:path w="220563" h="127308" extrusionOk="0">
                    <a:moveTo>
                      <a:pt x="96804"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68" y="128234"/>
                      <a:pt x="106148" y="128653"/>
                      <a:pt x="96804" y="124376"/>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16" name="Google Shape;116;p15"/>
              <p:cNvSpPr/>
              <p:nvPr/>
            </p:nvSpPr>
            <p:spPr>
              <a:xfrm>
                <a:off x="5312634" y="3395587"/>
                <a:ext cx="220563" cy="127548"/>
              </a:xfrm>
              <a:custGeom>
                <a:avLst/>
                <a:gdLst/>
                <a:ahLst/>
                <a:cxnLst/>
                <a:rect l="l" t="t" r="r" b="b"/>
                <a:pathLst>
                  <a:path w="220563" h="127548" extrusionOk="0">
                    <a:moveTo>
                      <a:pt x="96709" y="12456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6141" y="123424"/>
                    </a:lnTo>
                    <a:cubicBezTo>
                      <a:pt x="117073" y="128491"/>
                      <a:pt x="106138" y="128910"/>
                      <a:pt x="96709" y="124566"/>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17" name="Google Shape;117;p15"/>
              <p:cNvSpPr/>
              <p:nvPr/>
            </p:nvSpPr>
            <p:spPr>
              <a:xfrm>
                <a:off x="5442650" y="3470843"/>
                <a:ext cx="220563" cy="127300"/>
              </a:xfrm>
              <a:custGeom>
                <a:avLst/>
                <a:gdLst/>
                <a:ahLst/>
                <a:cxnLst/>
                <a:rect l="l" t="t" r="r" b="b"/>
                <a:pathLst>
                  <a:path w="220563" h="127300" extrusionOk="0">
                    <a:moveTo>
                      <a:pt x="96709" y="124368"/>
                    </a:moveTo>
                    <a:lnTo>
                      <a:pt x="5078" y="71504"/>
                    </a:lnTo>
                    <a:cubicBezTo>
                      <a:pt x="-2447" y="67123"/>
                      <a:pt x="-1494" y="59598"/>
                      <a:pt x="7174" y="54645"/>
                    </a:cubicBezTo>
                    <a:lnTo>
                      <a:pt x="94613" y="4163"/>
                    </a:lnTo>
                    <a:cubicBezTo>
                      <a:pt x="103595" y="-914"/>
                      <a:pt x="114473" y="-1371"/>
                      <a:pt x="123855" y="2924"/>
                    </a:cubicBezTo>
                    <a:lnTo>
                      <a:pt x="215485" y="55883"/>
                    </a:lnTo>
                    <a:cubicBezTo>
                      <a:pt x="223010" y="60170"/>
                      <a:pt x="222058" y="67694"/>
                      <a:pt x="213390" y="72647"/>
                    </a:cubicBezTo>
                    <a:lnTo>
                      <a:pt x="125950" y="123225"/>
                    </a:lnTo>
                    <a:cubicBezTo>
                      <a:pt x="116940" y="128226"/>
                      <a:pt x="106081" y="128645"/>
                      <a:pt x="96709" y="124368"/>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18" name="Google Shape;118;p15"/>
              <p:cNvSpPr/>
              <p:nvPr/>
            </p:nvSpPr>
            <p:spPr>
              <a:xfrm>
                <a:off x="5572666" y="3545935"/>
                <a:ext cx="220563" cy="127264"/>
              </a:xfrm>
              <a:custGeom>
                <a:avLst/>
                <a:gdLst/>
                <a:ahLst/>
                <a:cxnLst/>
                <a:rect l="l" t="t" r="r" b="b"/>
                <a:pathLst>
                  <a:path w="220563" h="127264" extrusionOk="0">
                    <a:moveTo>
                      <a:pt x="96709" y="124333"/>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612"/>
                    </a:cubicBezTo>
                    <a:lnTo>
                      <a:pt x="125950" y="123190"/>
                    </a:lnTo>
                    <a:cubicBezTo>
                      <a:pt x="116940" y="128190"/>
                      <a:pt x="106081" y="128609"/>
                      <a:pt x="96709" y="124333"/>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19" name="Google Shape;119;p15"/>
              <p:cNvSpPr/>
              <p:nvPr/>
            </p:nvSpPr>
            <p:spPr>
              <a:xfrm>
                <a:off x="5701635" y="3620377"/>
                <a:ext cx="220563" cy="127300"/>
              </a:xfrm>
              <a:custGeom>
                <a:avLst/>
                <a:gdLst/>
                <a:ahLst/>
                <a:cxnLst/>
                <a:rect l="l" t="t" r="r" b="b"/>
                <a:pathLst>
                  <a:path w="220563" h="127300" extrusionOk="0">
                    <a:moveTo>
                      <a:pt x="96709" y="124376"/>
                    </a:moveTo>
                    <a:lnTo>
                      <a:pt x="5078" y="71417"/>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0" name="Google Shape;120;p15"/>
              <p:cNvSpPr/>
              <p:nvPr/>
            </p:nvSpPr>
            <p:spPr>
              <a:xfrm>
                <a:off x="5831651" y="3695149"/>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1" name="Google Shape;121;p15"/>
              <p:cNvSpPr/>
              <p:nvPr/>
            </p:nvSpPr>
            <p:spPr>
              <a:xfrm>
                <a:off x="5961667" y="3770491"/>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8"/>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2" name="Google Shape;122;p15"/>
              <p:cNvSpPr/>
              <p:nvPr/>
            </p:nvSpPr>
            <p:spPr>
              <a:xfrm>
                <a:off x="6091683" y="3845548"/>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595" y="-925"/>
                      <a:pt x="114416" y="-1345"/>
                      <a:pt x="123760" y="2932"/>
                    </a:cubicBezTo>
                    <a:lnTo>
                      <a:pt x="215486"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3" name="Google Shape;123;p15"/>
              <p:cNvSpPr/>
              <p:nvPr/>
            </p:nvSpPr>
            <p:spPr>
              <a:xfrm>
                <a:off x="6221700" y="3920605"/>
                <a:ext cx="220524" cy="127307"/>
              </a:xfrm>
              <a:custGeom>
                <a:avLst/>
                <a:gdLst/>
                <a:ahLst/>
                <a:cxnLst/>
                <a:rect l="l" t="t" r="r" b="b"/>
                <a:pathLst>
                  <a:path w="220524" h="127307" extrusionOk="0">
                    <a:moveTo>
                      <a:pt x="96709" y="124376"/>
                    </a:moveTo>
                    <a:lnTo>
                      <a:pt x="5078" y="71512"/>
                    </a:lnTo>
                    <a:cubicBezTo>
                      <a:pt x="-2447" y="67131"/>
                      <a:pt x="-1494" y="59606"/>
                      <a:pt x="7174" y="54653"/>
                    </a:cubicBezTo>
                    <a:lnTo>
                      <a:pt x="94613" y="4075"/>
                    </a:lnTo>
                    <a:cubicBezTo>
                      <a:pt x="103595" y="-925"/>
                      <a:pt x="114416" y="-1345"/>
                      <a:pt x="123760" y="2932"/>
                    </a:cubicBezTo>
                    <a:lnTo>
                      <a:pt x="215485" y="55891"/>
                    </a:lnTo>
                    <a:cubicBezTo>
                      <a:pt x="222915" y="60177"/>
                      <a:pt x="222058" y="67702"/>
                      <a:pt x="213390" y="72655"/>
                    </a:cubicBezTo>
                    <a:lnTo>
                      <a:pt x="125855" y="123233"/>
                    </a:lnTo>
                    <a:cubicBezTo>
                      <a:pt x="116873" y="128234"/>
                      <a:pt x="106053" y="128652"/>
                      <a:pt x="96709" y="124376"/>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4" name="Google Shape;124;p15"/>
              <p:cNvSpPr/>
              <p:nvPr/>
            </p:nvSpPr>
            <p:spPr>
              <a:xfrm>
                <a:off x="6351691" y="3995706"/>
                <a:ext cx="220549" cy="127264"/>
              </a:xfrm>
              <a:custGeom>
                <a:avLst/>
                <a:gdLst/>
                <a:ahLst/>
                <a:cxnLst/>
                <a:rect l="l" t="t" r="r" b="b"/>
                <a:pathLst>
                  <a:path w="220549" h="127264" extrusionOk="0">
                    <a:moveTo>
                      <a:pt x="96733" y="124333"/>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612"/>
                    </a:cubicBezTo>
                    <a:lnTo>
                      <a:pt x="125880" y="123190"/>
                    </a:lnTo>
                    <a:cubicBezTo>
                      <a:pt x="116898" y="128190"/>
                      <a:pt x="106077" y="128609"/>
                      <a:pt x="96733" y="124333"/>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5" name="Google Shape;125;p15"/>
              <p:cNvSpPr/>
              <p:nvPr/>
            </p:nvSpPr>
            <p:spPr>
              <a:xfrm>
                <a:off x="6481517" y="4070763"/>
                <a:ext cx="220517" cy="127215"/>
              </a:xfrm>
              <a:custGeom>
                <a:avLst/>
                <a:gdLst/>
                <a:ahLst/>
                <a:cxnLst/>
                <a:rect l="l" t="t" r="r" b="b"/>
                <a:pathLst>
                  <a:path w="220517" h="127215" extrusionOk="0">
                    <a:moveTo>
                      <a:pt x="96924" y="124333"/>
                    </a:moveTo>
                    <a:lnTo>
                      <a:pt x="5007" y="71469"/>
                    </a:lnTo>
                    <a:cubicBezTo>
                      <a:pt x="-2422" y="67087"/>
                      <a:pt x="-1470" y="59563"/>
                      <a:pt x="7103" y="54609"/>
                    </a:cubicBezTo>
                    <a:lnTo>
                      <a:pt x="94638" y="4127"/>
                    </a:lnTo>
                    <a:cubicBezTo>
                      <a:pt x="103601" y="-902"/>
                      <a:pt x="114421" y="-1359"/>
                      <a:pt x="123784" y="2889"/>
                    </a:cubicBezTo>
                    <a:lnTo>
                      <a:pt x="215510" y="55848"/>
                    </a:lnTo>
                    <a:cubicBezTo>
                      <a:pt x="222939" y="60134"/>
                      <a:pt x="221987" y="67659"/>
                      <a:pt x="213414" y="72612"/>
                    </a:cubicBezTo>
                    <a:lnTo>
                      <a:pt x="125880" y="123190"/>
                    </a:lnTo>
                    <a:cubicBezTo>
                      <a:pt x="116955" y="128124"/>
                      <a:pt x="106210" y="128543"/>
                      <a:pt x="96924" y="124333"/>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6" name="Google Shape;126;p15"/>
              <p:cNvSpPr/>
              <p:nvPr/>
            </p:nvSpPr>
            <p:spPr>
              <a:xfrm>
                <a:off x="6611724" y="4145820"/>
                <a:ext cx="220517" cy="127281"/>
              </a:xfrm>
              <a:custGeom>
                <a:avLst/>
                <a:gdLst/>
                <a:ahLst/>
                <a:cxnLst/>
                <a:rect l="l" t="t" r="r" b="b"/>
                <a:pathLst>
                  <a:path w="220517" h="127281" extrusionOk="0">
                    <a:moveTo>
                      <a:pt x="96733" y="124428"/>
                    </a:moveTo>
                    <a:lnTo>
                      <a:pt x="5007" y="71469"/>
                    </a:lnTo>
                    <a:cubicBezTo>
                      <a:pt x="-2422" y="67087"/>
                      <a:pt x="-1470" y="59563"/>
                      <a:pt x="7103" y="54610"/>
                    </a:cubicBezTo>
                    <a:lnTo>
                      <a:pt x="94637" y="4127"/>
                    </a:lnTo>
                    <a:cubicBezTo>
                      <a:pt x="103601" y="-902"/>
                      <a:pt x="114421" y="-1359"/>
                      <a:pt x="123784" y="2889"/>
                    </a:cubicBezTo>
                    <a:lnTo>
                      <a:pt x="215510" y="55848"/>
                    </a:lnTo>
                    <a:cubicBezTo>
                      <a:pt x="222939" y="60134"/>
                      <a:pt x="221987" y="67659"/>
                      <a:pt x="213414" y="72707"/>
                    </a:cubicBezTo>
                    <a:lnTo>
                      <a:pt x="125879" y="123190"/>
                    </a:lnTo>
                    <a:cubicBezTo>
                      <a:pt x="116897" y="128171"/>
                      <a:pt x="106096" y="128628"/>
                      <a:pt x="96733" y="124428"/>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7" name="Google Shape;127;p15"/>
              <p:cNvSpPr/>
              <p:nvPr/>
            </p:nvSpPr>
            <p:spPr>
              <a:xfrm>
                <a:off x="4990117" y="3209572"/>
                <a:ext cx="283047" cy="163399"/>
              </a:xfrm>
              <a:custGeom>
                <a:avLst/>
                <a:gdLst/>
                <a:ahLst/>
                <a:cxnLst/>
                <a:rect l="l" t="t" r="r" b="b"/>
                <a:pathLst>
                  <a:path w="283047" h="163399" extrusionOk="0">
                    <a:moveTo>
                      <a:pt x="159288" y="160468"/>
                    </a:moveTo>
                    <a:lnTo>
                      <a:pt x="5078" y="71504"/>
                    </a:lnTo>
                    <a:cubicBezTo>
                      <a:pt x="-2447" y="67123"/>
                      <a:pt x="-1494" y="59598"/>
                      <a:pt x="7174" y="54645"/>
                    </a:cubicBezTo>
                    <a:lnTo>
                      <a:pt x="94613" y="4163"/>
                    </a:lnTo>
                    <a:cubicBezTo>
                      <a:pt x="103595" y="-914"/>
                      <a:pt x="114473" y="-1371"/>
                      <a:pt x="123855" y="2924"/>
                    </a:cubicBezTo>
                    <a:lnTo>
                      <a:pt x="277969" y="91888"/>
                    </a:lnTo>
                    <a:cubicBezTo>
                      <a:pt x="285494" y="96269"/>
                      <a:pt x="284542" y="103794"/>
                      <a:pt x="275874" y="108747"/>
                    </a:cubicBezTo>
                    <a:lnTo>
                      <a:pt x="188434" y="159325"/>
                    </a:lnTo>
                    <a:cubicBezTo>
                      <a:pt x="179452" y="164325"/>
                      <a:pt x="168632" y="164745"/>
                      <a:pt x="159288" y="160468"/>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8" name="Google Shape;128;p15"/>
              <p:cNvSpPr/>
              <p:nvPr/>
            </p:nvSpPr>
            <p:spPr>
              <a:xfrm>
                <a:off x="6648640" y="4220618"/>
                <a:ext cx="313122" cy="199558"/>
              </a:xfrm>
              <a:custGeom>
                <a:avLst/>
                <a:gdLst/>
                <a:ahLst/>
                <a:cxnLst/>
                <a:rect l="l" t="t" r="r" b="b"/>
                <a:pathLst>
                  <a:path w="313122" h="199558" extrusionOk="0">
                    <a:moveTo>
                      <a:pt x="307467" y="56107"/>
                    </a:moveTo>
                    <a:lnTo>
                      <a:pt x="215836" y="3243"/>
                    </a:lnTo>
                    <a:cubicBezTo>
                      <a:pt x="207274" y="-1081"/>
                      <a:pt x="197158" y="-1081"/>
                      <a:pt x="188595" y="3243"/>
                    </a:cubicBezTo>
                    <a:lnTo>
                      <a:pt x="96107" y="56107"/>
                    </a:lnTo>
                    <a:cubicBezTo>
                      <a:pt x="91764" y="57564"/>
                      <a:pt x="89430" y="62260"/>
                      <a:pt x="90878" y="66594"/>
                    </a:cubicBezTo>
                    <a:cubicBezTo>
                      <a:pt x="91707" y="69061"/>
                      <a:pt x="93640" y="70994"/>
                      <a:pt x="96107" y="71823"/>
                    </a:cubicBezTo>
                    <a:lnTo>
                      <a:pt x="103442" y="76014"/>
                    </a:lnTo>
                    <a:cubicBezTo>
                      <a:pt x="107442" y="77329"/>
                      <a:pt x="109614" y="81634"/>
                      <a:pt x="108299" y="85635"/>
                    </a:cubicBezTo>
                    <a:cubicBezTo>
                      <a:pt x="107547" y="87930"/>
                      <a:pt x="105737" y="89740"/>
                      <a:pt x="103442" y="90492"/>
                    </a:cubicBezTo>
                    <a:lnTo>
                      <a:pt x="5715" y="146880"/>
                    </a:lnTo>
                    <a:cubicBezTo>
                      <a:pt x="-1905" y="151262"/>
                      <a:pt x="-1905" y="158310"/>
                      <a:pt x="5715" y="162596"/>
                    </a:cubicBezTo>
                    <a:lnTo>
                      <a:pt x="64103" y="196315"/>
                    </a:lnTo>
                    <a:cubicBezTo>
                      <a:pt x="72666" y="200639"/>
                      <a:pt x="82782" y="200639"/>
                      <a:pt x="91345" y="196315"/>
                    </a:cubicBezTo>
                    <a:lnTo>
                      <a:pt x="182690" y="143546"/>
                    </a:lnTo>
                    <a:lnTo>
                      <a:pt x="201740" y="132593"/>
                    </a:lnTo>
                    <a:lnTo>
                      <a:pt x="215360" y="124782"/>
                    </a:lnTo>
                    <a:lnTo>
                      <a:pt x="229076" y="116877"/>
                    </a:lnTo>
                    <a:lnTo>
                      <a:pt x="307848" y="71347"/>
                    </a:lnTo>
                    <a:cubicBezTo>
                      <a:pt x="314896" y="67061"/>
                      <a:pt x="314992" y="60108"/>
                      <a:pt x="307467" y="56107"/>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9" name="Google Shape;129;p15"/>
              <p:cNvSpPr/>
              <p:nvPr/>
            </p:nvSpPr>
            <p:spPr>
              <a:xfrm>
                <a:off x="4613284" y="3427765"/>
                <a:ext cx="220517" cy="127281"/>
              </a:xfrm>
              <a:custGeom>
                <a:avLst/>
                <a:gdLst/>
                <a:ahLst/>
                <a:cxnLst/>
                <a:rect l="l" t="t" r="r" b="b"/>
                <a:pathLst>
                  <a:path w="220517" h="127281" extrusionOk="0">
                    <a:moveTo>
                      <a:pt x="96733" y="124392"/>
                    </a:moveTo>
                    <a:lnTo>
                      <a:pt x="5007" y="71433"/>
                    </a:lnTo>
                    <a:cubicBezTo>
                      <a:pt x="-2422" y="67147"/>
                      <a:pt x="-1470" y="59623"/>
                      <a:pt x="7103" y="54574"/>
                    </a:cubicBezTo>
                    <a:lnTo>
                      <a:pt x="94638" y="4092"/>
                    </a:lnTo>
                    <a:cubicBezTo>
                      <a:pt x="103620" y="-890"/>
                      <a:pt x="114421" y="-1347"/>
                      <a:pt x="123784" y="2853"/>
                    </a:cubicBezTo>
                    <a:lnTo>
                      <a:pt x="215510" y="55812"/>
                    </a:lnTo>
                    <a:cubicBezTo>
                      <a:pt x="222939" y="60194"/>
                      <a:pt x="221987" y="67719"/>
                      <a:pt x="213414" y="72672"/>
                    </a:cubicBezTo>
                    <a:lnTo>
                      <a:pt x="125880" y="123154"/>
                    </a:lnTo>
                    <a:cubicBezTo>
                      <a:pt x="116917" y="128183"/>
                      <a:pt x="106096" y="128641"/>
                      <a:pt x="96733" y="124392"/>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0" name="Google Shape;130;p15"/>
              <p:cNvSpPr/>
              <p:nvPr/>
            </p:nvSpPr>
            <p:spPr>
              <a:xfrm>
                <a:off x="4742658" y="3502501"/>
                <a:ext cx="220563" cy="127281"/>
              </a:xfrm>
              <a:custGeom>
                <a:avLst/>
                <a:gdLst/>
                <a:ahLst/>
                <a:cxnLst/>
                <a:rect l="l" t="t" r="r" b="b"/>
                <a:pathLst>
                  <a:path w="220563" h="127281" extrusionOk="0">
                    <a:moveTo>
                      <a:pt x="96709" y="124428"/>
                    </a:moveTo>
                    <a:lnTo>
                      <a:pt x="5078" y="71469"/>
                    </a:lnTo>
                    <a:cubicBezTo>
                      <a:pt x="-2447" y="67087"/>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1" name="Google Shape;131;p15"/>
              <p:cNvSpPr/>
              <p:nvPr/>
            </p:nvSpPr>
            <p:spPr>
              <a:xfrm>
                <a:off x="4871721" y="3577213"/>
                <a:ext cx="220563" cy="127189"/>
              </a:xfrm>
              <a:custGeom>
                <a:avLst/>
                <a:gdLst/>
                <a:ahLst/>
                <a:cxnLst/>
                <a:rect l="l" t="t" r="r" b="b"/>
                <a:pathLst>
                  <a:path w="220563" h="127189" extrusionOk="0">
                    <a:moveTo>
                      <a:pt x="97090" y="124392"/>
                    </a:moveTo>
                    <a:lnTo>
                      <a:pt x="5078" y="71433"/>
                    </a:lnTo>
                    <a:cubicBezTo>
                      <a:pt x="-2447" y="67147"/>
                      <a:pt x="-1494" y="59623"/>
                      <a:pt x="7174" y="54574"/>
                    </a:cubicBezTo>
                    <a:lnTo>
                      <a:pt x="94613" y="4092"/>
                    </a:lnTo>
                    <a:cubicBezTo>
                      <a:pt x="103595" y="-890"/>
                      <a:pt x="114397" y="-1347"/>
                      <a:pt x="123760" y="2853"/>
                    </a:cubicBezTo>
                    <a:lnTo>
                      <a:pt x="215485" y="55813"/>
                    </a:lnTo>
                    <a:cubicBezTo>
                      <a:pt x="223010" y="60099"/>
                      <a:pt x="222058" y="67719"/>
                      <a:pt x="213390" y="72672"/>
                    </a:cubicBezTo>
                    <a:lnTo>
                      <a:pt x="125950" y="123154"/>
                    </a:lnTo>
                    <a:cubicBezTo>
                      <a:pt x="117054" y="128060"/>
                      <a:pt x="106376" y="128517"/>
                      <a:pt x="97090" y="124392"/>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2" name="Google Shape;132;p15"/>
              <p:cNvSpPr/>
              <p:nvPr/>
            </p:nvSpPr>
            <p:spPr>
              <a:xfrm>
                <a:off x="5974216" y="4213507"/>
                <a:ext cx="220549" cy="127300"/>
              </a:xfrm>
              <a:custGeom>
                <a:avLst/>
                <a:gdLst/>
                <a:ahLst/>
                <a:cxnLst/>
                <a:rect l="l" t="t" r="r" b="b"/>
                <a:pathLst>
                  <a:path w="220549" h="127300" extrusionOk="0">
                    <a:moveTo>
                      <a:pt x="96733" y="124368"/>
                    </a:moveTo>
                    <a:lnTo>
                      <a:pt x="5007" y="71504"/>
                    </a:lnTo>
                    <a:cubicBezTo>
                      <a:pt x="-2422" y="67123"/>
                      <a:pt x="-1470" y="59598"/>
                      <a:pt x="7103" y="54645"/>
                    </a:cubicBezTo>
                    <a:lnTo>
                      <a:pt x="94638" y="4162"/>
                    </a:lnTo>
                    <a:cubicBezTo>
                      <a:pt x="103591" y="-914"/>
                      <a:pt x="114430" y="-1371"/>
                      <a:pt x="123784" y="2924"/>
                    </a:cubicBezTo>
                    <a:lnTo>
                      <a:pt x="215510" y="55883"/>
                    </a:lnTo>
                    <a:cubicBezTo>
                      <a:pt x="222939" y="60170"/>
                      <a:pt x="222082" y="67694"/>
                      <a:pt x="213414" y="72647"/>
                    </a:cubicBezTo>
                    <a:lnTo>
                      <a:pt x="125879" y="123225"/>
                    </a:lnTo>
                    <a:cubicBezTo>
                      <a:pt x="116897" y="128226"/>
                      <a:pt x="106077" y="128645"/>
                      <a:pt x="96733" y="124368"/>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3" name="Google Shape;133;p15"/>
              <p:cNvSpPr/>
              <p:nvPr/>
            </p:nvSpPr>
            <p:spPr>
              <a:xfrm>
                <a:off x="6104041" y="4288254"/>
                <a:ext cx="220517" cy="127281"/>
              </a:xfrm>
              <a:custGeom>
                <a:avLst/>
                <a:gdLst/>
                <a:ahLst/>
                <a:cxnLst/>
                <a:rect l="l" t="t" r="r" b="b"/>
                <a:pathLst>
                  <a:path w="220517" h="127281" extrusionOk="0">
                    <a:moveTo>
                      <a:pt x="96733" y="124392"/>
                    </a:moveTo>
                    <a:lnTo>
                      <a:pt x="5007" y="71433"/>
                    </a:lnTo>
                    <a:cubicBezTo>
                      <a:pt x="-2422" y="67147"/>
                      <a:pt x="-1470" y="59622"/>
                      <a:pt x="7103" y="54574"/>
                    </a:cubicBezTo>
                    <a:lnTo>
                      <a:pt x="94638" y="4092"/>
                    </a:lnTo>
                    <a:cubicBezTo>
                      <a:pt x="103620" y="-890"/>
                      <a:pt x="114421" y="-1347"/>
                      <a:pt x="123784" y="2854"/>
                    </a:cubicBezTo>
                    <a:lnTo>
                      <a:pt x="215510" y="55813"/>
                    </a:lnTo>
                    <a:cubicBezTo>
                      <a:pt x="222939" y="60099"/>
                      <a:pt x="221987" y="67719"/>
                      <a:pt x="213414" y="72672"/>
                    </a:cubicBezTo>
                    <a:lnTo>
                      <a:pt x="125880" y="123154"/>
                    </a:lnTo>
                    <a:cubicBezTo>
                      <a:pt x="116916" y="128183"/>
                      <a:pt x="106096" y="128641"/>
                      <a:pt x="96733" y="124392"/>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4" name="Google Shape;134;p15"/>
              <p:cNvSpPr/>
              <p:nvPr/>
            </p:nvSpPr>
            <p:spPr>
              <a:xfrm>
                <a:off x="6233034" y="4362946"/>
                <a:ext cx="220563" cy="127351"/>
              </a:xfrm>
              <a:custGeom>
                <a:avLst/>
                <a:gdLst/>
                <a:ahLst/>
                <a:cxnLst/>
                <a:rect l="l" t="t" r="r" b="b"/>
                <a:pathLst>
                  <a:path w="220563" h="127351" extrusionOk="0">
                    <a:moveTo>
                      <a:pt x="96709" y="124376"/>
                    </a:moveTo>
                    <a:lnTo>
                      <a:pt x="5078" y="71512"/>
                    </a:lnTo>
                    <a:cubicBezTo>
                      <a:pt x="-2447" y="67131"/>
                      <a:pt x="-1494" y="59606"/>
                      <a:pt x="7174" y="54653"/>
                    </a:cubicBezTo>
                    <a:lnTo>
                      <a:pt x="94613" y="4075"/>
                    </a:lnTo>
                    <a:cubicBezTo>
                      <a:pt x="103624" y="-926"/>
                      <a:pt x="114482" y="-1344"/>
                      <a:pt x="123855" y="2932"/>
                    </a:cubicBezTo>
                    <a:lnTo>
                      <a:pt x="215485" y="55796"/>
                    </a:lnTo>
                    <a:cubicBezTo>
                      <a:pt x="223010" y="60177"/>
                      <a:pt x="222058" y="67702"/>
                      <a:pt x="213390" y="72655"/>
                    </a:cubicBezTo>
                    <a:lnTo>
                      <a:pt x="125950" y="123328"/>
                    </a:lnTo>
                    <a:cubicBezTo>
                      <a:pt x="116920" y="128300"/>
                      <a:pt x="106072" y="128681"/>
                      <a:pt x="96709" y="124376"/>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5" name="Google Shape;135;p15"/>
              <p:cNvSpPr/>
              <p:nvPr/>
            </p:nvSpPr>
            <p:spPr>
              <a:xfrm>
                <a:off x="6362479" y="4438082"/>
                <a:ext cx="220563" cy="127246"/>
              </a:xfrm>
              <a:custGeom>
                <a:avLst/>
                <a:gdLst/>
                <a:ahLst/>
                <a:cxnLst/>
                <a:rect l="l" t="t" r="r" b="b"/>
                <a:pathLst>
                  <a:path w="220563" h="127246"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3010" y="60099"/>
                      <a:pt x="222058" y="67624"/>
                      <a:pt x="213390" y="72672"/>
                    </a:cubicBezTo>
                    <a:lnTo>
                      <a:pt x="125950" y="123154"/>
                    </a:lnTo>
                    <a:cubicBezTo>
                      <a:pt x="116940" y="128136"/>
                      <a:pt x="106110" y="128593"/>
                      <a:pt x="96709" y="124393"/>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6" name="Google Shape;136;p15"/>
              <p:cNvSpPr/>
              <p:nvPr/>
            </p:nvSpPr>
            <p:spPr>
              <a:xfrm>
                <a:off x="5001523" y="3651913"/>
                <a:ext cx="253854" cy="146540"/>
              </a:xfrm>
              <a:custGeom>
                <a:avLst/>
                <a:gdLst/>
                <a:ahLst/>
                <a:cxnLst/>
                <a:rect l="l" t="t" r="r" b="b"/>
                <a:pathLst>
                  <a:path w="253854" h="146540" extrusionOk="0">
                    <a:moveTo>
                      <a:pt x="130071" y="143609"/>
                    </a:moveTo>
                    <a:lnTo>
                      <a:pt x="5007" y="71504"/>
                    </a:lnTo>
                    <a:cubicBezTo>
                      <a:pt x="-2422" y="67123"/>
                      <a:pt x="-1470" y="59598"/>
                      <a:pt x="7103" y="54645"/>
                    </a:cubicBezTo>
                    <a:lnTo>
                      <a:pt x="94638" y="4163"/>
                    </a:lnTo>
                    <a:cubicBezTo>
                      <a:pt x="103591" y="-914"/>
                      <a:pt x="114431" y="-1371"/>
                      <a:pt x="123784" y="2924"/>
                    </a:cubicBezTo>
                    <a:lnTo>
                      <a:pt x="248847" y="75124"/>
                    </a:lnTo>
                    <a:cubicBezTo>
                      <a:pt x="256277" y="79410"/>
                      <a:pt x="255324" y="86935"/>
                      <a:pt x="246752" y="91888"/>
                    </a:cubicBezTo>
                    <a:lnTo>
                      <a:pt x="159217" y="142465"/>
                    </a:lnTo>
                    <a:cubicBezTo>
                      <a:pt x="150235" y="147466"/>
                      <a:pt x="139415" y="147885"/>
                      <a:pt x="130071" y="143609"/>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7" name="Google Shape;137;p15"/>
              <p:cNvSpPr/>
              <p:nvPr/>
            </p:nvSpPr>
            <p:spPr>
              <a:xfrm>
                <a:off x="5811458" y="4119562"/>
                <a:ext cx="253901" cy="146525"/>
              </a:xfrm>
              <a:custGeom>
                <a:avLst/>
                <a:gdLst/>
                <a:ahLst/>
                <a:cxnLst/>
                <a:rect l="l" t="t" r="r" b="b"/>
                <a:pathLst>
                  <a:path w="253901" h="146525" extrusionOk="0">
                    <a:moveTo>
                      <a:pt x="130046" y="143637"/>
                    </a:moveTo>
                    <a:lnTo>
                      <a:pt x="5078" y="71437"/>
                    </a:lnTo>
                    <a:cubicBezTo>
                      <a:pt x="-2447" y="67151"/>
                      <a:pt x="-1494" y="59626"/>
                      <a:pt x="7174" y="54578"/>
                    </a:cubicBezTo>
                    <a:lnTo>
                      <a:pt x="94613" y="4096"/>
                    </a:lnTo>
                    <a:cubicBezTo>
                      <a:pt x="103624" y="-886"/>
                      <a:pt x="114454" y="-1353"/>
                      <a:pt x="123855" y="2857"/>
                    </a:cubicBezTo>
                    <a:lnTo>
                      <a:pt x="248823" y="75057"/>
                    </a:lnTo>
                    <a:cubicBezTo>
                      <a:pt x="256348" y="79343"/>
                      <a:pt x="255395" y="86963"/>
                      <a:pt x="246727" y="91916"/>
                    </a:cubicBezTo>
                    <a:lnTo>
                      <a:pt x="159288" y="142399"/>
                    </a:lnTo>
                    <a:cubicBezTo>
                      <a:pt x="150287" y="147428"/>
                      <a:pt x="139438" y="147885"/>
                      <a:pt x="130046" y="143637"/>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8" name="Google Shape;138;p15"/>
              <p:cNvSpPr/>
              <p:nvPr/>
            </p:nvSpPr>
            <p:spPr>
              <a:xfrm>
                <a:off x="5164178" y="3745900"/>
                <a:ext cx="738494" cy="426244"/>
              </a:xfrm>
              <a:custGeom>
                <a:avLst/>
                <a:gdLst/>
                <a:ahLst/>
                <a:cxnLst/>
                <a:rect l="l" t="t" r="r" b="b"/>
                <a:pathLst>
                  <a:path w="738494" h="426244" extrusionOk="0">
                    <a:moveTo>
                      <a:pt x="614639" y="423287"/>
                    </a:moveTo>
                    <a:lnTo>
                      <a:pt x="5039" y="71433"/>
                    </a:lnTo>
                    <a:cubicBezTo>
                      <a:pt x="-2390" y="67147"/>
                      <a:pt x="-1533" y="59622"/>
                      <a:pt x="7135" y="54574"/>
                    </a:cubicBezTo>
                    <a:lnTo>
                      <a:pt x="94670" y="4092"/>
                    </a:lnTo>
                    <a:cubicBezTo>
                      <a:pt x="103652" y="-890"/>
                      <a:pt x="114453" y="-1347"/>
                      <a:pt x="123816" y="2854"/>
                    </a:cubicBezTo>
                    <a:lnTo>
                      <a:pt x="733416" y="354802"/>
                    </a:lnTo>
                    <a:cubicBezTo>
                      <a:pt x="740941" y="359089"/>
                      <a:pt x="739989" y="366613"/>
                      <a:pt x="731321" y="371566"/>
                    </a:cubicBezTo>
                    <a:lnTo>
                      <a:pt x="643881" y="422144"/>
                    </a:lnTo>
                    <a:cubicBezTo>
                      <a:pt x="634880" y="427173"/>
                      <a:pt x="624012" y="427602"/>
                      <a:pt x="614639" y="423287"/>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9" name="Google Shape;139;p15"/>
              <p:cNvSpPr/>
              <p:nvPr/>
            </p:nvSpPr>
            <p:spPr>
              <a:xfrm>
                <a:off x="5092169" y="3413764"/>
                <a:ext cx="220524" cy="127281"/>
              </a:xfrm>
              <a:custGeom>
                <a:avLst/>
                <a:gdLst/>
                <a:ahLst/>
                <a:cxnLst/>
                <a:rect l="l" t="t" r="r" b="b"/>
                <a:pathLst>
                  <a:path w="220524" h="127281" extrusionOk="0">
                    <a:moveTo>
                      <a:pt x="96765" y="124392"/>
                    </a:moveTo>
                    <a:lnTo>
                      <a:pt x="5039" y="71433"/>
                    </a:lnTo>
                    <a:cubicBezTo>
                      <a:pt x="-2390" y="67147"/>
                      <a:pt x="-1533" y="59623"/>
                      <a:pt x="7135" y="54574"/>
                    </a:cubicBezTo>
                    <a:lnTo>
                      <a:pt x="94670" y="4092"/>
                    </a:lnTo>
                    <a:cubicBezTo>
                      <a:pt x="103652" y="-890"/>
                      <a:pt x="114453" y="-1347"/>
                      <a:pt x="123816" y="2853"/>
                    </a:cubicBezTo>
                    <a:lnTo>
                      <a:pt x="215447" y="55812"/>
                    </a:lnTo>
                    <a:cubicBezTo>
                      <a:pt x="222972" y="60099"/>
                      <a:pt x="222019" y="67719"/>
                      <a:pt x="213351" y="72672"/>
                    </a:cubicBezTo>
                    <a:lnTo>
                      <a:pt x="125912" y="123154"/>
                    </a:lnTo>
                    <a:cubicBezTo>
                      <a:pt x="116949" y="128183"/>
                      <a:pt x="106128" y="128641"/>
                      <a:pt x="96765" y="124392"/>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0" name="Google Shape;140;p15"/>
              <p:cNvSpPr/>
              <p:nvPr/>
            </p:nvSpPr>
            <p:spPr>
              <a:xfrm>
                <a:off x="5221804" y="3488595"/>
                <a:ext cx="220524" cy="127281"/>
              </a:xfrm>
              <a:custGeom>
                <a:avLst/>
                <a:gdLst/>
                <a:ahLst/>
                <a:cxnLst/>
                <a:rect l="l" t="t" r="r" b="b"/>
                <a:pathLst>
                  <a:path w="220524" h="127281" extrusionOk="0">
                    <a:moveTo>
                      <a:pt x="96765" y="124428"/>
                    </a:moveTo>
                    <a:lnTo>
                      <a:pt x="5039" y="71469"/>
                    </a:lnTo>
                    <a:cubicBezTo>
                      <a:pt x="-2390" y="67183"/>
                      <a:pt x="-1533" y="59563"/>
                      <a:pt x="7135" y="54610"/>
                    </a:cubicBezTo>
                    <a:lnTo>
                      <a:pt x="94670" y="4127"/>
                    </a:lnTo>
                    <a:cubicBezTo>
                      <a:pt x="103633" y="-902"/>
                      <a:pt x="114453" y="-1359"/>
                      <a:pt x="123816" y="2889"/>
                    </a:cubicBezTo>
                    <a:lnTo>
                      <a:pt x="215447" y="55848"/>
                    </a:lnTo>
                    <a:cubicBezTo>
                      <a:pt x="222972" y="60134"/>
                      <a:pt x="222019" y="67659"/>
                      <a:pt x="213351" y="72707"/>
                    </a:cubicBezTo>
                    <a:lnTo>
                      <a:pt x="125912" y="123190"/>
                    </a:lnTo>
                    <a:cubicBezTo>
                      <a:pt x="116930" y="128171"/>
                      <a:pt x="106128" y="128628"/>
                      <a:pt x="96765" y="124428"/>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1" name="Google Shape;141;p15"/>
              <p:cNvSpPr/>
              <p:nvPr/>
            </p:nvSpPr>
            <p:spPr>
              <a:xfrm>
                <a:off x="5351534" y="3563461"/>
                <a:ext cx="220549" cy="127264"/>
              </a:xfrm>
              <a:custGeom>
                <a:avLst/>
                <a:gdLst/>
                <a:ahLst/>
                <a:cxnLst/>
                <a:rect l="l" t="t" r="r" b="b"/>
                <a:pathLst>
                  <a:path w="220549" h="127264" extrusionOk="0">
                    <a:moveTo>
                      <a:pt x="96765" y="124333"/>
                    </a:moveTo>
                    <a:lnTo>
                      <a:pt x="5039" y="71469"/>
                    </a:lnTo>
                    <a:cubicBezTo>
                      <a:pt x="-2390" y="67087"/>
                      <a:pt x="-1533" y="59563"/>
                      <a:pt x="7135" y="54610"/>
                    </a:cubicBezTo>
                    <a:lnTo>
                      <a:pt x="94670" y="4127"/>
                    </a:lnTo>
                    <a:cubicBezTo>
                      <a:pt x="103633" y="-902"/>
                      <a:pt x="114453" y="-1359"/>
                      <a:pt x="123816" y="2889"/>
                    </a:cubicBezTo>
                    <a:lnTo>
                      <a:pt x="215542" y="55848"/>
                    </a:lnTo>
                    <a:cubicBezTo>
                      <a:pt x="222972" y="60134"/>
                      <a:pt x="222019" y="67659"/>
                      <a:pt x="213447" y="72707"/>
                    </a:cubicBezTo>
                    <a:lnTo>
                      <a:pt x="125912" y="123190"/>
                    </a:lnTo>
                    <a:cubicBezTo>
                      <a:pt x="116930" y="128190"/>
                      <a:pt x="106109" y="128609"/>
                      <a:pt x="96765" y="124333"/>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2" name="Google Shape;142;p15"/>
              <p:cNvSpPr/>
              <p:nvPr/>
            </p:nvSpPr>
            <p:spPr>
              <a:xfrm>
                <a:off x="5481392" y="3638284"/>
                <a:ext cx="220517" cy="127225"/>
              </a:xfrm>
              <a:custGeom>
                <a:avLst/>
                <a:gdLst/>
                <a:ahLst/>
                <a:cxnLst/>
                <a:rect l="l" t="t" r="r" b="b"/>
                <a:pathLst>
                  <a:path w="220517" h="127225" extrusionOk="0">
                    <a:moveTo>
                      <a:pt x="96447" y="124090"/>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774" y="128234"/>
                      <a:pt x="105830" y="128557"/>
                      <a:pt x="96447" y="124090"/>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3" name="Google Shape;143;p15"/>
              <p:cNvSpPr/>
              <p:nvPr/>
            </p:nvSpPr>
            <p:spPr>
              <a:xfrm>
                <a:off x="5610742" y="3713151"/>
                <a:ext cx="220517" cy="127264"/>
              </a:xfrm>
              <a:custGeom>
                <a:avLst/>
                <a:gdLst/>
                <a:ahLst/>
                <a:cxnLst/>
                <a:rect l="l" t="t" r="r" b="b"/>
                <a:pathLst>
                  <a:path w="220517" h="127264" extrusionOk="0">
                    <a:moveTo>
                      <a:pt x="96733" y="124376"/>
                    </a:moveTo>
                    <a:lnTo>
                      <a:pt x="5007" y="71417"/>
                    </a:lnTo>
                    <a:cubicBezTo>
                      <a:pt x="-2422" y="67131"/>
                      <a:pt x="-1470" y="59606"/>
                      <a:pt x="7103" y="54653"/>
                    </a:cubicBezTo>
                    <a:lnTo>
                      <a:pt x="94638" y="4075"/>
                    </a:lnTo>
                    <a:cubicBezTo>
                      <a:pt x="103620" y="-926"/>
                      <a:pt x="114440" y="-1344"/>
                      <a:pt x="123784" y="2932"/>
                    </a:cubicBezTo>
                    <a:lnTo>
                      <a:pt x="215510" y="55796"/>
                    </a:lnTo>
                    <a:cubicBezTo>
                      <a:pt x="222939" y="60177"/>
                      <a:pt x="221987" y="67702"/>
                      <a:pt x="213414" y="72655"/>
                    </a:cubicBezTo>
                    <a:lnTo>
                      <a:pt x="125880" y="123138"/>
                    </a:lnTo>
                    <a:cubicBezTo>
                      <a:pt x="116917" y="128167"/>
                      <a:pt x="106096" y="128624"/>
                      <a:pt x="96733" y="124376"/>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4" name="Google Shape;144;p15"/>
              <p:cNvSpPr/>
              <p:nvPr/>
            </p:nvSpPr>
            <p:spPr>
              <a:xfrm>
                <a:off x="5740377" y="3788001"/>
                <a:ext cx="220517" cy="127281"/>
              </a:xfrm>
              <a:custGeom>
                <a:avLst/>
                <a:gdLst/>
                <a:ahLst/>
                <a:cxnLst/>
                <a:rect l="l" t="t" r="r" b="b"/>
                <a:pathLst>
                  <a:path w="220517" h="127281" extrusionOk="0">
                    <a:moveTo>
                      <a:pt x="96733" y="124393"/>
                    </a:moveTo>
                    <a:lnTo>
                      <a:pt x="5007" y="71434"/>
                    </a:lnTo>
                    <a:cubicBezTo>
                      <a:pt x="-2422" y="67147"/>
                      <a:pt x="-1470" y="59623"/>
                      <a:pt x="7103" y="54574"/>
                    </a:cubicBezTo>
                    <a:lnTo>
                      <a:pt x="94638" y="4092"/>
                    </a:lnTo>
                    <a:cubicBezTo>
                      <a:pt x="103620" y="-890"/>
                      <a:pt x="114421" y="-1347"/>
                      <a:pt x="123784" y="2853"/>
                    </a:cubicBezTo>
                    <a:lnTo>
                      <a:pt x="215510" y="55812"/>
                    </a:lnTo>
                    <a:cubicBezTo>
                      <a:pt x="222939" y="60099"/>
                      <a:pt x="221987" y="67719"/>
                      <a:pt x="213414" y="72672"/>
                    </a:cubicBezTo>
                    <a:lnTo>
                      <a:pt x="125880" y="123154"/>
                    </a:lnTo>
                    <a:cubicBezTo>
                      <a:pt x="116917" y="128184"/>
                      <a:pt x="106096" y="128641"/>
                      <a:pt x="96733" y="124393"/>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5" name="Google Shape;145;p15"/>
              <p:cNvSpPr/>
              <p:nvPr/>
            </p:nvSpPr>
            <p:spPr>
              <a:xfrm>
                <a:off x="5870012" y="3862832"/>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07" y="128171"/>
                      <a:pt x="106096" y="128628"/>
                      <a:pt x="96733" y="124428"/>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6" name="Google Shape;146;p15"/>
              <p:cNvSpPr/>
              <p:nvPr/>
            </p:nvSpPr>
            <p:spPr>
              <a:xfrm>
                <a:off x="5999266" y="3937698"/>
                <a:ext cx="220549" cy="127281"/>
              </a:xfrm>
              <a:custGeom>
                <a:avLst/>
                <a:gdLst/>
                <a:ahLst/>
                <a:cxnLst/>
                <a:rect l="l" t="t" r="r" b="b"/>
                <a:pathLst>
                  <a:path w="220549" h="127281" extrusionOk="0">
                    <a:moveTo>
                      <a:pt x="96733" y="124428"/>
                    </a:moveTo>
                    <a:lnTo>
                      <a:pt x="5007" y="71469"/>
                    </a:lnTo>
                    <a:cubicBezTo>
                      <a:pt x="-2422" y="67087"/>
                      <a:pt x="-1470" y="59563"/>
                      <a:pt x="7103" y="54610"/>
                    </a:cubicBezTo>
                    <a:lnTo>
                      <a:pt x="94638" y="4127"/>
                    </a:lnTo>
                    <a:cubicBezTo>
                      <a:pt x="103601" y="-902"/>
                      <a:pt x="114421" y="-1359"/>
                      <a:pt x="123784" y="2889"/>
                    </a:cubicBezTo>
                    <a:lnTo>
                      <a:pt x="215510" y="55848"/>
                    </a:lnTo>
                    <a:cubicBezTo>
                      <a:pt x="222939" y="60134"/>
                      <a:pt x="222082"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7" name="Google Shape;147;p15"/>
              <p:cNvSpPr/>
              <p:nvPr/>
            </p:nvSpPr>
            <p:spPr>
              <a:xfrm>
                <a:off x="6129021" y="4012522"/>
                <a:ext cx="220524" cy="127237"/>
              </a:xfrm>
              <a:custGeom>
                <a:avLst/>
                <a:gdLst/>
                <a:ahLst/>
                <a:cxnLst/>
                <a:rect l="l" t="t" r="r" b="b"/>
                <a:pathLst>
                  <a:path w="220524" h="127237" extrusionOk="0">
                    <a:moveTo>
                      <a:pt x="96994" y="124376"/>
                    </a:moveTo>
                    <a:lnTo>
                      <a:pt x="5078" y="71512"/>
                    </a:lnTo>
                    <a:cubicBezTo>
                      <a:pt x="-2447" y="67131"/>
                      <a:pt x="-1494" y="59606"/>
                      <a:pt x="7174" y="54653"/>
                    </a:cubicBezTo>
                    <a:lnTo>
                      <a:pt x="94613" y="4075"/>
                    </a:lnTo>
                    <a:cubicBezTo>
                      <a:pt x="103595" y="-925"/>
                      <a:pt x="114416" y="-1345"/>
                      <a:pt x="123760" y="2932"/>
                    </a:cubicBezTo>
                    <a:lnTo>
                      <a:pt x="215485" y="55796"/>
                    </a:lnTo>
                    <a:cubicBezTo>
                      <a:pt x="222915" y="60177"/>
                      <a:pt x="222058" y="67702"/>
                      <a:pt x="213390" y="72655"/>
                    </a:cubicBezTo>
                    <a:lnTo>
                      <a:pt x="125855" y="123233"/>
                    </a:lnTo>
                    <a:cubicBezTo>
                      <a:pt x="116949" y="128138"/>
                      <a:pt x="106262" y="128557"/>
                      <a:pt x="96994" y="124376"/>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8" name="Google Shape;148;p15"/>
              <p:cNvSpPr/>
              <p:nvPr/>
            </p:nvSpPr>
            <p:spPr>
              <a:xfrm>
                <a:off x="6258942" y="4087388"/>
                <a:ext cx="220563" cy="127300"/>
              </a:xfrm>
              <a:custGeom>
                <a:avLst/>
                <a:gdLst/>
                <a:ahLst/>
                <a:cxnLst/>
                <a:rect l="l" t="t" r="r" b="b"/>
                <a:pathLst>
                  <a:path w="220563" h="127300" extrusionOk="0">
                    <a:moveTo>
                      <a:pt x="96709" y="124376"/>
                    </a:moveTo>
                    <a:lnTo>
                      <a:pt x="5078" y="71417"/>
                    </a:lnTo>
                    <a:cubicBezTo>
                      <a:pt x="-2447" y="67131"/>
                      <a:pt x="-1494" y="59606"/>
                      <a:pt x="7173" y="54653"/>
                    </a:cubicBezTo>
                    <a:lnTo>
                      <a:pt x="94613" y="4075"/>
                    </a:lnTo>
                    <a:cubicBezTo>
                      <a:pt x="103595" y="-925"/>
                      <a:pt x="114415" y="-1345"/>
                      <a:pt x="123760" y="2932"/>
                    </a:cubicBezTo>
                    <a:lnTo>
                      <a:pt x="215485" y="55796"/>
                    </a:lnTo>
                    <a:cubicBezTo>
                      <a:pt x="223010" y="60178"/>
                      <a:pt x="222058" y="67702"/>
                      <a:pt x="213390" y="72655"/>
                    </a:cubicBezTo>
                    <a:lnTo>
                      <a:pt x="125950" y="123138"/>
                    </a:lnTo>
                    <a:cubicBezTo>
                      <a:pt x="116968" y="128215"/>
                      <a:pt x="106091" y="128672"/>
                      <a:pt x="96709" y="124376"/>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9" name="Google Shape;149;p15"/>
              <p:cNvSpPr/>
              <p:nvPr/>
            </p:nvSpPr>
            <p:spPr>
              <a:xfrm>
                <a:off x="6388578" y="4161853"/>
                <a:ext cx="220563" cy="127285"/>
              </a:xfrm>
              <a:custGeom>
                <a:avLst/>
                <a:gdLst/>
                <a:ahLst/>
                <a:cxnLst/>
                <a:rect l="l" t="t" r="r" b="b"/>
                <a:pathLst>
                  <a:path w="220563" h="127285" extrusionOk="0">
                    <a:moveTo>
                      <a:pt x="96709" y="124396"/>
                    </a:moveTo>
                    <a:lnTo>
                      <a:pt x="5078" y="71437"/>
                    </a:lnTo>
                    <a:cubicBezTo>
                      <a:pt x="-2447" y="67151"/>
                      <a:pt x="-1494" y="59627"/>
                      <a:pt x="7174" y="54578"/>
                    </a:cubicBezTo>
                    <a:lnTo>
                      <a:pt x="94613" y="4096"/>
                    </a:lnTo>
                    <a:cubicBezTo>
                      <a:pt x="103624" y="-886"/>
                      <a:pt x="114454" y="-1353"/>
                      <a:pt x="123855" y="2857"/>
                    </a:cubicBezTo>
                    <a:lnTo>
                      <a:pt x="215485" y="55816"/>
                    </a:lnTo>
                    <a:cubicBezTo>
                      <a:pt x="223010" y="60103"/>
                      <a:pt x="222058" y="67723"/>
                      <a:pt x="213390" y="72676"/>
                    </a:cubicBezTo>
                    <a:lnTo>
                      <a:pt x="125950" y="123158"/>
                    </a:lnTo>
                    <a:cubicBezTo>
                      <a:pt x="116949" y="128187"/>
                      <a:pt x="106100" y="128645"/>
                      <a:pt x="96709" y="124396"/>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0" name="Google Shape;150;p15"/>
              <p:cNvSpPr/>
              <p:nvPr/>
            </p:nvSpPr>
            <p:spPr>
              <a:xfrm>
                <a:off x="6518213" y="4237101"/>
                <a:ext cx="221039" cy="127370"/>
              </a:xfrm>
              <a:custGeom>
                <a:avLst/>
                <a:gdLst/>
                <a:ahLst/>
                <a:cxnLst/>
                <a:rect l="l" t="t" r="r" b="b"/>
                <a:pathLst>
                  <a:path w="221039" h="127370" extrusionOk="0">
                    <a:moveTo>
                      <a:pt x="96709" y="124396"/>
                    </a:moveTo>
                    <a:lnTo>
                      <a:pt x="5078" y="71437"/>
                    </a:lnTo>
                    <a:cubicBezTo>
                      <a:pt x="-2447" y="67151"/>
                      <a:pt x="-1494" y="59626"/>
                      <a:pt x="7173" y="54578"/>
                    </a:cubicBezTo>
                    <a:lnTo>
                      <a:pt x="94613" y="4095"/>
                    </a:lnTo>
                    <a:cubicBezTo>
                      <a:pt x="103624" y="-886"/>
                      <a:pt x="114454" y="-1353"/>
                      <a:pt x="123855" y="2857"/>
                    </a:cubicBezTo>
                    <a:lnTo>
                      <a:pt x="215962" y="55816"/>
                    </a:lnTo>
                    <a:cubicBezTo>
                      <a:pt x="223486" y="60103"/>
                      <a:pt x="222534" y="67627"/>
                      <a:pt x="213866" y="72676"/>
                    </a:cubicBezTo>
                    <a:lnTo>
                      <a:pt x="126427" y="123158"/>
                    </a:lnTo>
                    <a:cubicBezTo>
                      <a:pt x="117292" y="128302"/>
                      <a:pt x="106243" y="128759"/>
                      <a:pt x="96709" y="124396"/>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1" name="Google Shape;151;p15"/>
              <p:cNvSpPr/>
              <p:nvPr/>
            </p:nvSpPr>
            <p:spPr>
              <a:xfrm>
                <a:off x="4864578" y="3282378"/>
                <a:ext cx="318480" cy="183800"/>
              </a:xfrm>
              <a:custGeom>
                <a:avLst/>
                <a:gdLst/>
                <a:ahLst/>
                <a:cxnLst/>
                <a:rect l="l" t="t" r="r" b="b"/>
                <a:pathLst>
                  <a:path w="318480" h="183800" extrusionOk="0">
                    <a:moveTo>
                      <a:pt x="194721" y="180911"/>
                    </a:moveTo>
                    <a:lnTo>
                      <a:pt x="5078" y="71469"/>
                    </a:lnTo>
                    <a:cubicBezTo>
                      <a:pt x="-2447" y="67087"/>
                      <a:pt x="-1494" y="59563"/>
                      <a:pt x="7174" y="54610"/>
                    </a:cubicBezTo>
                    <a:lnTo>
                      <a:pt x="94613" y="4127"/>
                    </a:lnTo>
                    <a:cubicBezTo>
                      <a:pt x="103614" y="-902"/>
                      <a:pt x="114463" y="-1359"/>
                      <a:pt x="123855" y="2889"/>
                    </a:cubicBezTo>
                    <a:lnTo>
                      <a:pt x="313402" y="112331"/>
                    </a:lnTo>
                    <a:cubicBezTo>
                      <a:pt x="320927" y="116713"/>
                      <a:pt x="319975" y="124237"/>
                      <a:pt x="311307" y="129190"/>
                    </a:cubicBezTo>
                    <a:lnTo>
                      <a:pt x="223867" y="179673"/>
                    </a:lnTo>
                    <a:cubicBezTo>
                      <a:pt x="214904" y="184702"/>
                      <a:pt x="204084" y="185159"/>
                      <a:pt x="194721" y="180911"/>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2" name="Google Shape;152;p15"/>
              <p:cNvSpPr/>
              <p:nvPr/>
            </p:nvSpPr>
            <p:spPr>
              <a:xfrm>
                <a:off x="4902011" y="3449213"/>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6"/>
                      <a:pt x="114482" y="-1345"/>
                      <a:pt x="123855" y="2932"/>
                    </a:cubicBezTo>
                    <a:lnTo>
                      <a:pt x="215485" y="55796"/>
                    </a:lnTo>
                    <a:cubicBezTo>
                      <a:pt x="223010" y="60177"/>
                      <a:pt x="222058" y="67702"/>
                      <a:pt x="213390" y="72655"/>
                    </a:cubicBezTo>
                    <a:lnTo>
                      <a:pt x="125950" y="123233"/>
                    </a:lnTo>
                    <a:cubicBezTo>
                      <a:pt x="116940" y="128233"/>
                      <a:pt x="106081" y="128653"/>
                      <a:pt x="96709" y="124376"/>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3" name="Google Shape;153;p15"/>
              <p:cNvSpPr/>
              <p:nvPr/>
            </p:nvSpPr>
            <p:spPr>
              <a:xfrm>
                <a:off x="5031646" y="3523682"/>
                <a:ext cx="220524" cy="127281"/>
              </a:xfrm>
              <a:custGeom>
                <a:avLst/>
                <a:gdLst/>
                <a:ahLst/>
                <a:cxnLst/>
                <a:rect l="l" t="t" r="r" b="b"/>
                <a:pathLst>
                  <a:path w="220524" h="127281" extrusionOk="0">
                    <a:moveTo>
                      <a:pt x="96709" y="124393"/>
                    </a:moveTo>
                    <a:lnTo>
                      <a:pt x="5078" y="71434"/>
                    </a:lnTo>
                    <a:cubicBezTo>
                      <a:pt x="-2447" y="67147"/>
                      <a:pt x="-1494" y="59623"/>
                      <a:pt x="7174" y="54574"/>
                    </a:cubicBezTo>
                    <a:lnTo>
                      <a:pt x="94613" y="4092"/>
                    </a:lnTo>
                    <a:cubicBezTo>
                      <a:pt x="103595" y="-890"/>
                      <a:pt x="114397" y="-1347"/>
                      <a:pt x="123760" y="2853"/>
                    </a:cubicBezTo>
                    <a:lnTo>
                      <a:pt x="215485" y="55812"/>
                    </a:lnTo>
                    <a:cubicBezTo>
                      <a:pt x="222915" y="60099"/>
                      <a:pt x="222058" y="67719"/>
                      <a:pt x="213390" y="72672"/>
                    </a:cubicBezTo>
                    <a:lnTo>
                      <a:pt x="125855" y="123154"/>
                    </a:lnTo>
                    <a:cubicBezTo>
                      <a:pt x="116892" y="128184"/>
                      <a:pt x="106072" y="128641"/>
                      <a:pt x="96709" y="124393"/>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4" name="Google Shape;154;p15"/>
              <p:cNvSpPr/>
              <p:nvPr/>
            </p:nvSpPr>
            <p:spPr>
              <a:xfrm>
                <a:off x="5161066" y="3598894"/>
                <a:ext cx="220517" cy="127281"/>
              </a:xfrm>
              <a:custGeom>
                <a:avLst/>
                <a:gdLst/>
                <a:ahLst/>
                <a:cxnLst/>
                <a:rect l="l" t="t" r="r" b="b"/>
                <a:pathLst>
                  <a:path w="220517" h="127281" extrusionOk="0">
                    <a:moveTo>
                      <a:pt x="96733" y="124428"/>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898" y="128171"/>
                      <a:pt x="106096" y="128628"/>
                      <a:pt x="96733" y="124428"/>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5" name="Google Shape;155;p15"/>
              <p:cNvSpPr/>
              <p:nvPr/>
            </p:nvSpPr>
            <p:spPr>
              <a:xfrm>
                <a:off x="5290892" y="3673717"/>
                <a:ext cx="220517" cy="127308"/>
              </a:xfrm>
              <a:custGeom>
                <a:avLst/>
                <a:gdLst/>
                <a:ahLst/>
                <a:cxnLst/>
                <a:rect l="l" t="t" r="r" b="b"/>
                <a:pathLst>
                  <a:path w="220517" h="127308" extrusionOk="0">
                    <a:moveTo>
                      <a:pt x="96733" y="124376"/>
                    </a:moveTo>
                    <a:lnTo>
                      <a:pt x="5007" y="71512"/>
                    </a:lnTo>
                    <a:cubicBezTo>
                      <a:pt x="-2422" y="67131"/>
                      <a:pt x="-1470" y="59606"/>
                      <a:pt x="7103" y="54653"/>
                    </a:cubicBezTo>
                    <a:lnTo>
                      <a:pt x="94638" y="4075"/>
                    </a:lnTo>
                    <a:cubicBezTo>
                      <a:pt x="103620" y="-925"/>
                      <a:pt x="114440" y="-1345"/>
                      <a:pt x="123784" y="2932"/>
                    </a:cubicBezTo>
                    <a:lnTo>
                      <a:pt x="215510" y="55796"/>
                    </a:lnTo>
                    <a:cubicBezTo>
                      <a:pt x="222939" y="60178"/>
                      <a:pt x="221987" y="67702"/>
                      <a:pt x="213414" y="72655"/>
                    </a:cubicBezTo>
                    <a:lnTo>
                      <a:pt x="125880" y="123233"/>
                    </a:lnTo>
                    <a:cubicBezTo>
                      <a:pt x="116897" y="128234"/>
                      <a:pt x="106077" y="128653"/>
                      <a:pt x="96733" y="124376"/>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6" name="Google Shape;156;p15"/>
              <p:cNvSpPr/>
              <p:nvPr/>
            </p:nvSpPr>
            <p:spPr>
              <a:xfrm>
                <a:off x="5420495" y="3748758"/>
                <a:ext cx="220334" cy="127131"/>
              </a:xfrm>
              <a:custGeom>
                <a:avLst/>
                <a:gdLst/>
                <a:ahLst/>
                <a:cxnLst/>
                <a:rect l="l" t="t" r="r" b="b"/>
                <a:pathLst>
                  <a:path w="220334" h="127131" extrusionOk="0">
                    <a:moveTo>
                      <a:pt x="96765" y="124202"/>
                    </a:moveTo>
                    <a:lnTo>
                      <a:pt x="5039" y="71243"/>
                    </a:lnTo>
                    <a:cubicBezTo>
                      <a:pt x="-2390" y="66957"/>
                      <a:pt x="-1533" y="59432"/>
                      <a:pt x="7135" y="54384"/>
                    </a:cubicBezTo>
                    <a:lnTo>
                      <a:pt x="94479" y="4092"/>
                    </a:lnTo>
                    <a:cubicBezTo>
                      <a:pt x="103461" y="-890"/>
                      <a:pt x="114263" y="-1347"/>
                      <a:pt x="123626" y="2854"/>
                    </a:cubicBezTo>
                    <a:lnTo>
                      <a:pt x="215256" y="55813"/>
                    </a:lnTo>
                    <a:cubicBezTo>
                      <a:pt x="222781" y="60099"/>
                      <a:pt x="221828" y="67719"/>
                      <a:pt x="213161" y="72672"/>
                    </a:cubicBezTo>
                    <a:lnTo>
                      <a:pt x="125721" y="123154"/>
                    </a:lnTo>
                    <a:cubicBezTo>
                      <a:pt x="116777" y="128060"/>
                      <a:pt x="106043" y="128450"/>
                      <a:pt x="96765" y="124202"/>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7" name="Google Shape;157;p15"/>
              <p:cNvSpPr/>
              <p:nvPr/>
            </p:nvSpPr>
            <p:spPr>
              <a:xfrm>
                <a:off x="5550092" y="3823398"/>
                <a:ext cx="220563" cy="127281"/>
              </a:xfrm>
              <a:custGeom>
                <a:avLst/>
                <a:gdLst/>
                <a:ahLst/>
                <a:cxnLst/>
                <a:rect l="l" t="t" r="r" b="b"/>
                <a:pathLst>
                  <a:path w="220563" h="127281" extrusionOk="0">
                    <a:moveTo>
                      <a:pt x="96709" y="124428"/>
                    </a:moveTo>
                    <a:lnTo>
                      <a:pt x="5078" y="71469"/>
                    </a:lnTo>
                    <a:cubicBezTo>
                      <a:pt x="-2447" y="67183"/>
                      <a:pt x="-1494" y="59563"/>
                      <a:pt x="7174" y="54610"/>
                    </a:cubicBezTo>
                    <a:lnTo>
                      <a:pt x="94613" y="4127"/>
                    </a:lnTo>
                    <a:cubicBezTo>
                      <a:pt x="103614" y="-902"/>
                      <a:pt x="114463" y="-1359"/>
                      <a:pt x="123855" y="2889"/>
                    </a:cubicBezTo>
                    <a:lnTo>
                      <a:pt x="215485" y="55848"/>
                    </a:lnTo>
                    <a:cubicBezTo>
                      <a:pt x="223010" y="60134"/>
                      <a:pt x="222058" y="67659"/>
                      <a:pt x="213390" y="72707"/>
                    </a:cubicBezTo>
                    <a:lnTo>
                      <a:pt x="125950" y="123190"/>
                    </a:lnTo>
                    <a:cubicBezTo>
                      <a:pt x="116940" y="128171"/>
                      <a:pt x="106110" y="128628"/>
                      <a:pt x="96709" y="124428"/>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8" name="Google Shape;158;p15"/>
              <p:cNvSpPr/>
              <p:nvPr/>
            </p:nvSpPr>
            <p:spPr>
              <a:xfrm>
                <a:off x="5679727" y="3898222"/>
                <a:ext cx="220563" cy="127308"/>
              </a:xfrm>
              <a:custGeom>
                <a:avLst/>
                <a:gdLst/>
                <a:ahLst/>
                <a:cxnLst/>
                <a:rect l="l" t="t" r="r" b="b"/>
                <a:pathLst>
                  <a:path w="220563" h="127308" extrusionOk="0">
                    <a:moveTo>
                      <a:pt x="96709" y="124376"/>
                    </a:moveTo>
                    <a:lnTo>
                      <a:pt x="5078" y="71512"/>
                    </a:lnTo>
                    <a:cubicBezTo>
                      <a:pt x="-2447" y="67131"/>
                      <a:pt x="-1494" y="59606"/>
                      <a:pt x="7174" y="54653"/>
                    </a:cubicBezTo>
                    <a:lnTo>
                      <a:pt x="94613" y="4075"/>
                    </a:lnTo>
                    <a:cubicBezTo>
                      <a:pt x="103624" y="-925"/>
                      <a:pt x="114482" y="-1345"/>
                      <a:pt x="123855" y="2932"/>
                    </a:cubicBezTo>
                    <a:lnTo>
                      <a:pt x="215485" y="55796"/>
                    </a:lnTo>
                    <a:cubicBezTo>
                      <a:pt x="223010" y="60177"/>
                      <a:pt x="222058" y="67702"/>
                      <a:pt x="213390" y="72655"/>
                    </a:cubicBezTo>
                    <a:lnTo>
                      <a:pt x="125950" y="123233"/>
                    </a:lnTo>
                    <a:cubicBezTo>
                      <a:pt x="116940" y="128234"/>
                      <a:pt x="106081" y="128653"/>
                      <a:pt x="96709" y="124376"/>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9" name="Google Shape;159;p15"/>
              <p:cNvSpPr/>
              <p:nvPr/>
            </p:nvSpPr>
            <p:spPr>
              <a:xfrm>
                <a:off x="5809362" y="3973072"/>
                <a:ext cx="220524" cy="127281"/>
              </a:xfrm>
              <a:custGeom>
                <a:avLst/>
                <a:gdLst/>
                <a:ahLst/>
                <a:cxnLst/>
                <a:rect l="l" t="t" r="r" b="b"/>
                <a:pathLst>
                  <a:path w="220524" h="127281" extrusionOk="0">
                    <a:moveTo>
                      <a:pt x="96709" y="124392"/>
                    </a:moveTo>
                    <a:lnTo>
                      <a:pt x="5078" y="71433"/>
                    </a:lnTo>
                    <a:cubicBezTo>
                      <a:pt x="-2447" y="67147"/>
                      <a:pt x="-1494" y="59622"/>
                      <a:pt x="7174" y="54574"/>
                    </a:cubicBezTo>
                    <a:lnTo>
                      <a:pt x="94613" y="4092"/>
                    </a:lnTo>
                    <a:cubicBezTo>
                      <a:pt x="103595" y="-890"/>
                      <a:pt x="114397" y="-1347"/>
                      <a:pt x="123760" y="2854"/>
                    </a:cubicBezTo>
                    <a:lnTo>
                      <a:pt x="215485" y="55813"/>
                    </a:lnTo>
                    <a:cubicBezTo>
                      <a:pt x="222915" y="60194"/>
                      <a:pt x="222058" y="67719"/>
                      <a:pt x="213390" y="72672"/>
                    </a:cubicBezTo>
                    <a:lnTo>
                      <a:pt x="125855" y="123154"/>
                    </a:lnTo>
                    <a:cubicBezTo>
                      <a:pt x="116892" y="128183"/>
                      <a:pt x="106072" y="128641"/>
                      <a:pt x="96709" y="124392"/>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0" name="Google Shape;160;p15"/>
              <p:cNvSpPr/>
              <p:nvPr/>
            </p:nvSpPr>
            <p:spPr>
              <a:xfrm>
                <a:off x="5938592" y="4047903"/>
                <a:ext cx="220517" cy="126979"/>
              </a:xfrm>
              <a:custGeom>
                <a:avLst/>
                <a:gdLst/>
                <a:ahLst/>
                <a:cxnLst/>
                <a:rect l="l" t="t" r="r" b="b"/>
                <a:pathLst>
                  <a:path w="220517" h="126979" extrusionOk="0">
                    <a:moveTo>
                      <a:pt x="97114" y="124047"/>
                    </a:moveTo>
                    <a:lnTo>
                      <a:pt x="5007" y="71469"/>
                    </a:lnTo>
                    <a:cubicBezTo>
                      <a:pt x="-2422" y="67183"/>
                      <a:pt x="-1470" y="59563"/>
                      <a:pt x="7103" y="54610"/>
                    </a:cubicBezTo>
                    <a:lnTo>
                      <a:pt x="94638" y="4127"/>
                    </a:lnTo>
                    <a:cubicBezTo>
                      <a:pt x="103601" y="-902"/>
                      <a:pt x="114421" y="-1359"/>
                      <a:pt x="123784" y="2889"/>
                    </a:cubicBezTo>
                    <a:lnTo>
                      <a:pt x="215510" y="55848"/>
                    </a:lnTo>
                    <a:cubicBezTo>
                      <a:pt x="222939" y="60134"/>
                      <a:pt x="221987" y="67659"/>
                      <a:pt x="213414" y="72707"/>
                    </a:cubicBezTo>
                    <a:lnTo>
                      <a:pt x="125880" y="123190"/>
                    </a:lnTo>
                    <a:cubicBezTo>
                      <a:pt x="116945" y="127924"/>
                      <a:pt x="106315" y="128238"/>
                      <a:pt x="97114" y="124047"/>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1" name="Google Shape;161;p15"/>
              <p:cNvSpPr/>
              <p:nvPr/>
            </p:nvSpPr>
            <p:spPr>
              <a:xfrm>
                <a:off x="6068608" y="4122734"/>
                <a:ext cx="220517" cy="127300"/>
              </a:xfrm>
              <a:custGeom>
                <a:avLst/>
                <a:gdLst/>
                <a:ahLst/>
                <a:cxnLst/>
                <a:rect l="l" t="t" r="r" b="b"/>
                <a:pathLst>
                  <a:path w="220517" h="127300" extrusionOk="0">
                    <a:moveTo>
                      <a:pt x="96733" y="124368"/>
                    </a:moveTo>
                    <a:lnTo>
                      <a:pt x="5007" y="71504"/>
                    </a:lnTo>
                    <a:cubicBezTo>
                      <a:pt x="-2422" y="67123"/>
                      <a:pt x="-1470" y="59598"/>
                      <a:pt x="7103" y="54645"/>
                    </a:cubicBezTo>
                    <a:lnTo>
                      <a:pt x="94638" y="4162"/>
                    </a:lnTo>
                    <a:cubicBezTo>
                      <a:pt x="103591" y="-914"/>
                      <a:pt x="114431" y="-1371"/>
                      <a:pt x="123784" y="2924"/>
                    </a:cubicBezTo>
                    <a:lnTo>
                      <a:pt x="215510" y="55883"/>
                    </a:lnTo>
                    <a:cubicBezTo>
                      <a:pt x="222939" y="60170"/>
                      <a:pt x="221987" y="67694"/>
                      <a:pt x="213414" y="72647"/>
                    </a:cubicBezTo>
                    <a:lnTo>
                      <a:pt x="125880" y="123225"/>
                    </a:lnTo>
                    <a:cubicBezTo>
                      <a:pt x="116898" y="128226"/>
                      <a:pt x="106077" y="128645"/>
                      <a:pt x="96733" y="124368"/>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2" name="Google Shape;162;p15"/>
              <p:cNvSpPr/>
              <p:nvPr/>
            </p:nvSpPr>
            <p:spPr>
              <a:xfrm>
                <a:off x="6198212" y="4197576"/>
                <a:ext cx="220524" cy="127281"/>
              </a:xfrm>
              <a:custGeom>
                <a:avLst/>
                <a:gdLst/>
                <a:ahLst/>
                <a:cxnLst/>
                <a:rect l="l" t="t" r="r" b="b"/>
                <a:pathLst>
                  <a:path w="220524" h="127281" extrusionOk="0">
                    <a:moveTo>
                      <a:pt x="96765" y="124393"/>
                    </a:moveTo>
                    <a:lnTo>
                      <a:pt x="5039" y="71434"/>
                    </a:lnTo>
                    <a:cubicBezTo>
                      <a:pt x="-2390" y="67147"/>
                      <a:pt x="-1533" y="59623"/>
                      <a:pt x="7135" y="54574"/>
                    </a:cubicBezTo>
                    <a:lnTo>
                      <a:pt x="94670" y="4092"/>
                    </a:lnTo>
                    <a:cubicBezTo>
                      <a:pt x="103652" y="-890"/>
                      <a:pt x="114453" y="-1347"/>
                      <a:pt x="123816" y="2853"/>
                    </a:cubicBezTo>
                    <a:lnTo>
                      <a:pt x="215447" y="55812"/>
                    </a:lnTo>
                    <a:cubicBezTo>
                      <a:pt x="222972" y="60194"/>
                      <a:pt x="222019" y="67719"/>
                      <a:pt x="213351" y="72672"/>
                    </a:cubicBezTo>
                    <a:lnTo>
                      <a:pt x="125912" y="123154"/>
                    </a:lnTo>
                    <a:cubicBezTo>
                      <a:pt x="116949" y="128184"/>
                      <a:pt x="106128" y="128641"/>
                      <a:pt x="96765" y="124393"/>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3" name="Google Shape;163;p15"/>
              <p:cNvSpPr/>
              <p:nvPr/>
            </p:nvSpPr>
            <p:spPr>
              <a:xfrm>
                <a:off x="6327808" y="4272442"/>
                <a:ext cx="380989" cy="219907"/>
              </a:xfrm>
              <a:custGeom>
                <a:avLst/>
                <a:gdLst/>
                <a:ahLst/>
                <a:cxnLst/>
                <a:rect l="l" t="t" r="r" b="b"/>
                <a:pathLst>
                  <a:path w="380989" h="219907" extrusionOk="0">
                    <a:moveTo>
                      <a:pt x="257205" y="216975"/>
                    </a:moveTo>
                    <a:lnTo>
                      <a:pt x="5078" y="71433"/>
                    </a:lnTo>
                    <a:cubicBezTo>
                      <a:pt x="-2447" y="67147"/>
                      <a:pt x="-1494" y="59622"/>
                      <a:pt x="7174" y="54574"/>
                    </a:cubicBezTo>
                    <a:lnTo>
                      <a:pt x="94613" y="4092"/>
                    </a:lnTo>
                    <a:cubicBezTo>
                      <a:pt x="103624" y="-890"/>
                      <a:pt x="114454" y="-1347"/>
                      <a:pt x="123855" y="2854"/>
                    </a:cubicBezTo>
                    <a:lnTo>
                      <a:pt x="375982" y="148396"/>
                    </a:lnTo>
                    <a:cubicBezTo>
                      <a:pt x="383411" y="152777"/>
                      <a:pt x="382459" y="160302"/>
                      <a:pt x="373886" y="165255"/>
                    </a:cubicBezTo>
                    <a:lnTo>
                      <a:pt x="286351" y="215832"/>
                    </a:lnTo>
                    <a:cubicBezTo>
                      <a:pt x="277369" y="220833"/>
                      <a:pt x="266549" y="221252"/>
                      <a:pt x="257205" y="216975"/>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4" name="Google Shape;164;p15"/>
              <p:cNvSpPr/>
              <p:nvPr/>
            </p:nvSpPr>
            <p:spPr>
              <a:xfrm>
                <a:off x="4739038" y="3355149"/>
                <a:ext cx="253901" cy="146525"/>
              </a:xfrm>
              <a:custGeom>
                <a:avLst/>
                <a:gdLst/>
                <a:ahLst/>
                <a:cxnLst/>
                <a:rect l="l" t="t" r="r" b="b"/>
                <a:pathLst>
                  <a:path w="253901" h="146525" extrusionOk="0">
                    <a:moveTo>
                      <a:pt x="130046" y="143668"/>
                    </a:moveTo>
                    <a:lnTo>
                      <a:pt x="5078" y="71469"/>
                    </a:lnTo>
                    <a:cubicBezTo>
                      <a:pt x="-2447" y="67183"/>
                      <a:pt x="-1494" y="59563"/>
                      <a:pt x="7174" y="54610"/>
                    </a:cubicBezTo>
                    <a:lnTo>
                      <a:pt x="94613" y="4127"/>
                    </a:lnTo>
                    <a:cubicBezTo>
                      <a:pt x="103614" y="-902"/>
                      <a:pt x="114463" y="-1359"/>
                      <a:pt x="123855" y="2889"/>
                    </a:cubicBezTo>
                    <a:lnTo>
                      <a:pt x="248823" y="75088"/>
                    </a:lnTo>
                    <a:cubicBezTo>
                      <a:pt x="256348" y="79375"/>
                      <a:pt x="255395" y="86899"/>
                      <a:pt x="246727" y="91948"/>
                    </a:cubicBezTo>
                    <a:lnTo>
                      <a:pt x="159288" y="142430"/>
                    </a:lnTo>
                    <a:cubicBezTo>
                      <a:pt x="150277" y="147412"/>
                      <a:pt x="139447" y="147879"/>
                      <a:pt x="130046" y="143668"/>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5" name="Google Shape;165;p15"/>
              <p:cNvSpPr/>
              <p:nvPr/>
            </p:nvSpPr>
            <p:spPr>
              <a:xfrm>
                <a:off x="5246664" y="3087528"/>
                <a:ext cx="1926000" cy="1111651"/>
              </a:xfrm>
              <a:custGeom>
                <a:avLst/>
                <a:gdLst/>
                <a:ahLst/>
                <a:cxnLst/>
                <a:rect l="l" t="t" r="r" b="b"/>
                <a:pathLst>
                  <a:path w="1926000" h="1111651" extrusionOk="0">
                    <a:moveTo>
                      <a:pt x="1845936" y="1108805"/>
                    </a:moveTo>
                    <a:lnTo>
                      <a:pt x="5039" y="46196"/>
                    </a:lnTo>
                    <a:cubicBezTo>
                      <a:pt x="-2390" y="41910"/>
                      <a:pt x="-1533" y="34290"/>
                      <a:pt x="7135" y="29337"/>
                    </a:cubicBezTo>
                    <a:lnTo>
                      <a:pt x="50855" y="4096"/>
                    </a:lnTo>
                    <a:cubicBezTo>
                      <a:pt x="59865" y="-886"/>
                      <a:pt x="70695" y="-1353"/>
                      <a:pt x="80097" y="2857"/>
                    </a:cubicBezTo>
                    <a:lnTo>
                      <a:pt x="1920993" y="1065371"/>
                    </a:lnTo>
                    <a:cubicBezTo>
                      <a:pt x="1928423" y="1069658"/>
                      <a:pt x="1927470" y="1077182"/>
                      <a:pt x="1918898" y="1082230"/>
                    </a:cubicBezTo>
                    <a:lnTo>
                      <a:pt x="1875083" y="1107472"/>
                    </a:lnTo>
                    <a:cubicBezTo>
                      <a:pt x="1866129" y="1112529"/>
                      <a:pt x="1855309" y="1113025"/>
                      <a:pt x="1845936" y="1108805"/>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6" name="Google Shape;166;p15"/>
              <p:cNvSpPr/>
              <p:nvPr/>
            </p:nvSpPr>
            <p:spPr>
              <a:xfrm>
                <a:off x="4501288" y="3792632"/>
                <a:ext cx="1451798" cy="838156"/>
              </a:xfrm>
              <a:custGeom>
                <a:avLst/>
                <a:gdLst/>
                <a:ahLst/>
                <a:cxnLst/>
                <a:rect l="l" t="t" r="r" b="b"/>
                <a:pathLst>
                  <a:path w="1451798" h="838156" extrusionOk="0">
                    <a:moveTo>
                      <a:pt x="1450884" y="524573"/>
                    </a:moveTo>
                    <a:cubicBezTo>
                      <a:pt x="1448283" y="530298"/>
                      <a:pt x="1443816" y="534965"/>
                      <a:pt x="1438216" y="537813"/>
                    </a:cubicBezTo>
                    <a:lnTo>
                      <a:pt x="931581" y="830231"/>
                    </a:lnTo>
                    <a:cubicBezTo>
                      <a:pt x="914321" y="839889"/>
                      <a:pt x="893500" y="840766"/>
                      <a:pt x="875479" y="832612"/>
                    </a:cubicBezTo>
                    <a:lnTo>
                      <a:pt x="9751" y="332740"/>
                    </a:lnTo>
                    <a:cubicBezTo>
                      <a:pt x="5808" y="330683"/>
                      <a:pt x="2709" y="327311"/>
                      <a:pt x="988" y="323215"/>
                    </a:cubicBezTo>
                    <a:cubicBezTo>
                      <a:pt x="-2155" y="315595"/>
                      <a:pt x="2226" y="306641"/>
                      <a:pt x="13752" y="299974"/>
                    </a:cubicBezTo>
                    <a:lnTo>
                      <a:pt x="520387" y="7842"/>
                    </a:lnTo>
                    <a:cubicBezTo>
                      <a:pt x="537674" y="-1740"/>
                      <a:pt x="558477" y="-2588"/>
                      <a:pt x="576489" y="5556"/>
                    </a:cubicBezTo>
                    <a:lnTo>
                      <a:pt x="1442311" y="505428"/>
                    </a:lnTo>
                    <a:cubicBezTo>
                      <a:pt x="1449874" y="508438"/>
                      <a:pt x="1453675" y="516925"/>
                      <a:pt x="1450884" y="524573"/>
                    </a:cubicBezTo>
                    <a:close/>
                  </a:path>
                </a:pathLst>
              </a:custGeom>
              <a:solidFill>
                <a:srgbClr val="B1B4C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7" name="Google Shape;167;p15"/>
              <p:cNvSpPr/>
              <p:nvPr/>
            </p:nvSpPr>
            <p:spPr>
              <a:xfrm>
                <a:off x="4502277" y="3802740"/>
                <a:ext cx="1449895" cy="828048"/>
              </a:xfrm>
              <a:custGeom>
                <a:avLst/>
                <a:gdLst/>
                <a:ahLst/>
                <a:cxnLst/>
                <a:rect l="l" t="t" r="r" b="b"/>
                <a:pathLst>
                  <a:path w="1449895" h="828048" extrusionOk="0">
                    <a:moveTo>
                      <a:pt x="1449896" y="514465"/>
                    </a:moveTo>
                    <a:cubicBezTo>
                      <a:pt x="1447295" y="520190"/>
                      <a:pt x="1442828" y="524857"/>
                      <a:pt x="1437227" y="527705"/>
                    </a:cubicBezTo>
                    <a:lnTo>
                      <a:pt x="930593" y="820123"/>
                    </a:lnTo>
                    <a:cubicBezTo>
                      <a:pt x="913333" y="829781"/>
                      <a:pt x="892512" y="830657"/>
                      <a:pt x="874490" y="822504"/>
                    </a:cubicBezTo>
                    <a:lnTo>
                      <a:pt x="8763" y="322632"/>
                    </a:lnTo>
                    <a:cubicBezTo>
                      <a:pt x="4820" y="320575"/>
                      <a:pt x="1720" y="317203"/>
                      <a:pt x="0" y="313107"/>
                    </a:cubicBezTo>
                    <a:cubicBezTo>
                      <a:pt x="2669" y="307582"/>
                      <a:pt x="7089" y="303096"/>
                      <a:pt x="12573" y="300343"/>
                    </a:cubicBezTo>
                    <a:lnTo>
                      <a:pt x="519208" y="7926"/>
                    </a:lnTo>
                    <a:cubicBezTo>
                      <a:pt x="536467" y="-1732"/>
                      <a:pt x="557289" y="-2609"/>
                      <a:pt x="575310" y="5545"/>
                    </a:cubicBezTo>
                    <a:lnTo>
                      <a:pt x="1441323" y="505417"/>
                    </a:lnTo>
                    <a:cubicBezTo>
                      <a:pt x="1445095" y="507417"/>
                      <a:pt x="1448105" y="510598"/>
                      <a:pt x="1449896" y="514465"/>
                    </a:cubicBezTo>
                    <a:close/>
                  </a:path>
                </a:pathLst>
              </a:custGeom>
              <a:solidFill>
                <a:srgbClr val="C3C6D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8" name="Google Shape;168;p15"/>
              <p:cNvSpPr/>
              <p:nvPr/>
            </p:nvSpPr>
            <p:spPr>
              <a:xfrm>
                <a:off x="5378291" y="2993528"/>
                <a:ext cx="1867947" cy="1123828"/>
              </a:xfrm>
              <a:custGeom>
                <a:avLst/>
                <a:gdLst/>
                <a:ahLst/>
                <a:cxnLst/>
                <a:rect l="l" t="t" r="r" b="b"/>
                <a:pathLst>
                  <a:path w="1867947" h="1123828" extrusionOk="0">
                    <a:moveTo>
                      <a:pt x="1854422" y="1122224"/>
                    </a:moveTo>
                    <a:lnTo>
                      <a:pt x="13526" y="59425"/>
                    </a:lnTo>
                    <a:cubicBezTo>
                      <a:pt x="5191" y="53395"/>
                      <a:pt x="181" y="43804"/>
                      <a:pt x="0" y="33517"/>
                    </a:cubicBezTo>
                    <a:lnTo>
                      <a:pt x="0" y="11895"/>
                    </a:lnTo>
                    <a:cubicBezTo>
                      <a:pt x="0" y="1894"/>
                      <a:pt x="6096" y="-2678"/>
                      <a:pt x="13526" y="1608"/>
                    </a:cubicBezTo>
                    <a:lnTo>
                      <a:pt x="1854422" y="1064122"/>
                    </a:lnTo>
                    <a:cubicBezTo>
                      <a:pt x="1862804" y="1070103"/>
                      <a:pt x="1867833" y="1079733"/>
                      <a:pt x="1867948" y="1090030"/>
                    </a:cubicBezTo>
                    <a:lnTo>
                      <a:pt x="1867948" y="1111747"/>
                    </a:lnTo>
                    <a:cubicBezTo>
                      <a:pt x="1867948" y="1121938"/>
                      <a:pt x="1861947" y="1126510"/>
                      <a:pt x="1854422" y="1122224"/>
                    </a:cubicBezTo>
                    <a:close/>
                  </a:path>
                </a:pathLst>
              </a:custGeom>
              <a:solidFill>
                <a:srgbClr val="2B303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9" name="Google Shape;169;p15"/>
              <p:cNvSpPr/>
              <p:nvPr/>
            </p:nvSpPr>
            <p:spPr>
              <a:xfrm>
                <a:off x="5482399" y="1596347"/>
                <a:ext cx="657230" cy="440903"/>
              </a:xfrm>
              <a:custGeom>
                <a:avLst/>
                <a:gdLst/>
                <a:ahLst/>
                <a:cxnLst/>
                <a:rect l="l" t="t" r="r" b="b"/>
                <a:pathLst>
                  <a:path w="657230" h="440903" extrusionOk="0">
                    <a:moveTo>
                      <a:pt x="647700" y="439716"/>
                    </a:moveTo>
                    <a:lnTo>
                      <a:pt x="9525" y="71480"/>
                    </a:lnTo>
                    <a:cubicBezTo>
                      <a:pt x="3610" y="67173"/>
                      <a:pt x="76" y="60320"/>
                      <a:pt x="0" y="53001"/>
                    </a:cubicBezTo>
                    <a:lnTo>
                      <a:pt x="0" y="8520"/>
                    </a:lnTo>
                    <a:cubicBezTo>
                      <a:pt x="0" y="1376"/>
                      <a:pt x="4381" y="-1958"/>
                      <a:pt x="9525" y="1185"/>
                    </a:cubicBezTo>
                    <a:lnTo>
                      <a:pt x="647700" y="369422"/>
                    </a:lnTo>
                    <a:cubicBezTo>
                      <a:pt x="653615" y="373729"/>
                      <a:pt x="657149" y="380581"/>
                      <a:pt x="657225" y="387900"/>
                    </a:cubicBezTo>
                    <a:lnTo>
                      <a:pt x="657225" y="432477"/>
                    </a:lnTo>
                    <a:cubicBezTo>
                      <a:pt x="657416" y="439526"/>
                      <a:pt x="653034" y="442860"/>
                      <a:pt x="647700" y="439716"/>
                    </a:cubicBez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0" name="Google Shape;170;p15"/>
              <p:cNvSpPr/>
              <p:nvPr/>
            </p:nvSpPr>
            <p:spPr>
              <a:xfrm>
                <a:off x="5485731" y="1725601"/>
                <a:ext cx="490070" cy="322282"/>
              </a:xfrm>
              <a:custGeom>
                <a:avLst/>
                <a:gdLst/>
                <a:ahLst/>
                <a:cxnLst/>
                <a:rect l="l" t="t" r="r" b="b"/>
                <a:pathLst>
                  <a:path w="490070" h="322282" extrusionOk="0">
                    <a:moveTo>
                      <a:pt x="480538" y="321130"/>
                    </a:moveTo>
                    <a:lnTo>
                      <a:pt x="9527" y="49191"/>
                    </a:lnTo>
                    <a:cubicBezTo>
                      <a:pt x="3460" y="44756"/>
                      <a:pt x="-93" y="37658"/>
                      <a:pt x="2" y="30141"/>
                    </a:cubicBezTo>
                    <a:lnTo>
                      <a:pt x="2" y="8520"/>
                    </a:lnTo>
                    <a:cubicBezTo>
                      <a:pt x="2" y="1376"/>
                      <a:pt x="4288" y="-1958"/>
                      <a:pt x="9527" y="1185"/>
                    </a:cubicBezTo>
                    <a:lnTo>
                      <a:pt x="480538" y="273124"/>
                    </a:lnTo>
                    <a:cubicBezTo>
                      <a:pt x="486606" y="277563"/>
                      <a:pt x="490158" y="284659"/>
                      <a:pt x="490063" y="292174"/>
                    </a:cubicBezTo>
                    <a:lnTo>
                      <a:pt x="490063" y="314272"/>
                    </a:lnTo>
                    <a:cubicBezTo>
                      <a:pt x="490254" y="320940"/>
                      <a:pt x="486444" y="324178"/>
                      <a:pt x="480538" y="321130"/>
                    </a:cubicBez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1" name="Google Shape;171;p15"/>
              <p:cNvSpPr/>
              <p:nvPr/>
            </p:nvSpPr>
            <p:spPr>
              <a:xfrm>
                <a:off x="5485731" y="1809557"/>
                <a:ext cx="490070" cy="322194"/>
              </a:xfrm>
              <a:custGeom>
                <a:avLst/>
                <a:gdLst/>
                <a:ahLst/>
                <a:cxnLst/>
                <a:rect l="l" t="t" r="r" b="b"/>
                <a:pathLst>
                  <a:path w="490070" h="322194" extrusionOk="0">
                    <a:moveTo>
                      <a:pt x="480538" y="321090"/>
                    </a:moveTo>
                    <a:lnTo>
                      <a:pt x="9527" y="49151"/>
                    </a:lnTo>
                    <a:cubicBezTo>
                      <a:pt x="3460" y="44715"/>
                      <a:pt x="-93" y="37618"/>
                      <a:pt x="2" y="30101"/>
                    </a:cubicBezTo>
                    <a:lnTo>
                      <a:pt x="2" y="8479"/>
                    </a:lnTo>
                    <a:cubicBezTo>
                      <a:pt x="2" y="1335"/>
                      <a:pt x="4288" y="-1903"/>
                      <a:pt x="9527" y="1145"/>
                    </a:cubicBezTo>
                    <a:lnTo>
                      <a:pt x="480538" y="273179"/>
                    </a:lnTo>
                    <a:cubicBezTo>
                      <a:pt x="486491" y="277456"/>
                      <a:pt x="490035" y="284323"/>
                      <a:pt x="490063" y="291657"/>
                    </a:cubicBezTo>
                    <a:lnTo>
                      <a:pt x="490063" y="313755"/>
                    </a:lnTo>
                    <a:cubicBezTo>
                      <a:pt x="490254" y="320899"/>
                      <a:pt x="486444" y="324042"/>
                      <a:pt x="480538" y="321090"/>
                    </a:cubicBez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2" name="Google Shape;172;p15"/>
              <p:cNvSpPr/>
              <p:nvPr/>
            </p:nvSpPr>
            <p:spPr>
              <a:xfrm>
                <a:off x="5485733" y="1893472"/>
                <a:ext cx="401289" cy="270998"/>
              </a:xfrm>
              <a:custGeom>
                <a:avLst/>
                <a:gdLst/>
                <a:ahLst/>
                <a:cxnLst/>
                <a:rect l="l" t="t" r="r" b="b"/>
                <a:pathLst>
                  <a:path w="401289" h="270998" extrusionOk="0">
                    <a:moveTo>
                      <a:pt x="391763" y="269845"/>
                    </a:moveTo>
                    <a:lnTo>
                      <a:pt x="9525" y="49627"/>
                    </a:lnTo>
                    <a:cubicBezTo>
                      <a:pt x="3572" y="45351"/>
                      <a:pt x="29" y="38479"/>
                      <a:pt x="0" y="31149"/>
                    </a:cubicBezTo>
                    <a:lnTo>
                      <a:pt x="0" y="8479"/>
                    </a:lnTo>
                    <a:cubicBezTo>
                      <a:pt x="0" y="1335"/>
                      <a:pt x="4286" y="-1903"/>
                      <a:pt x="9525" y="1145"/>
                    </a:cubicBezTo>
                    <a:lnTo>
                      <a:pt x="391763" y="221839"/>
                    </a:lnTo>
                    <a:cubicBezTo>
                      <a:pt x="397821" y="226287"/>
                      <a:pt x="401364" y="233374"/>
                      <a:pt x="401288" y="240889"/>
                    </a:cubicBezTo>
                    <a:lnTo>
                      <a:pt x="401288" y="262987"/>
                    </a:lnTo>
                    <a:cubicBezTo>
                      <a:pt x="401384" y="269655"/>
                      <a:pt x="397097" y="272893"/>
                      <a:pt x="391763" y="269845"/>
                    </a:cubicBez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3" name="Google Shape;173;p15"/>
              <p:cNvSpPr/>
              <p:nvPr/>
            </p:nvSpPr>
            <p:spPr>
              <a:xfrm>
                <a:off x="5482398" y="2477545"/>
                <a:ext cx="657231" cy="440923"/>
              </a:xfrm>
              <a:custGeom>
                <a:avLst/>
                <a:gdLst/>
                <a:ahLst/>
                <a:cxnLst/>
                <a:rect l="l" t="t" r="r" b="b"/>
                <a:pathLst>
                  <a:path w="657231" h="440923" extrusionOk="0">
                    <a:moveTo>
                      <a:pt x="647701" y="439771"/>
                    </a:moveTo>
                    <a:lnTo>
                      <a:pt x="9526" y="71535"/>
                    </a:lnTo>
                    <a:cubicBezTo>
                      <a:pt x="3477" y="67077"/>
                      <a:pt x="-56" y="59990"/>
                      <a:pt x="1" y="52485"/>
                    </a:cubicBezTo>
                    <a:lnTo>
                      <a:pt x="1" y="8479"/>
                    </a:lnTo>
                    <a:cubicBezTo>
                      <a:pt x="1" y="1335"/>
                      <a:pt x="4382" y="-1903"/>
                      <a:pt x="9526" y="1145"/>
                    </a:cubicBezTo>
                    <a:lnTo>
                      <a:pt x="647701" y="369381"/>
                    </a:lnTo>
                    <a:cubicBezTo>
                      <a:pt x="653749" y="373839"/>
                      <a:pt x="657283" y="380926"/>
                      <a:pt x="657226" y="388431"/>
                    </a:cubicBezTo>
                    <a:lnTo>
                      <a:pt x="657226" y="432913"/>
                    </a:lnTo>
                    <a:cubicBezTo>
                      <a:pt x="657416" y="439581"/>
                      <a:pt x="653035" y="442819"/>
                      <a:pt x="647701" y="439771"/>
                    </a:cubicBez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4" name="Google Shape;174;p15"/>
              <p:cNvSpPr/>
              <p:nvPr/>
            </p:nvSpPr>
            <p:spPr>
              <a:xfrm>
                <a:off x="5485733" y="2606854"/>
                <a:ext cx="490068" cy="322274"/>
              </a:xfrm>
              <a:custGeom>
                <a:avLst/>
                <a:gdLst/>
                <a:ahLst/>
                <a:cxnLst/>
                <a:rect l="l" t="t" r="r" b="b"/>
                <a:pathLst>
                  <a:path w="490068" h="322274" extrusionOk="0">
                    <a:moveTo>
                      <a:pt x="480536" y="321130"/>
                    </a:moveTo>
                    <a:lnTo>
                      <a:pt x="9525" y="49096"/>
                    </a:lnTo>
                    <a:cubicBezTo>
                      <a:pt x="3572" y="44819"/>
                      <a:pt x="29" y="37952"/>
                      <a:pt x="0" y="30618"/>
                    </a:cubicBezTo>
                    <a:lnTo>
                      <a:pt x="0" y="8520"/>
                    </a:lnTo>
                    <a:cubicBezTo>
                      <a:pt x="0" y="1376"/>
                      <a:pt x="4286" y="-1958"/>
                      <a:pt x="9525" y="1185"/>
                    </a:cubicBezTo>
                    <a:lnTo>
                      <a:pt x="480536" y="273124"/>
                    </a:lnTo>
                    <a:cubicBezTo>
                      <a:pt x="486470" y="277420"/>
                      <a:pt x="490004" y="284278"/>
                      <a:pt x="490061" y="291603"/>
                    </a:cubicBezTo>
                    <a:lnTo>
                      <a:pt x="490061" y="313796"/>
                    </a:lnTo>
                    <a:cubicBezTo>
                      <a:pt x="490252" y="320940"/>
                      <a:pt x="486442" y="324178"/>
                      <a:pt x="480536" y="321130"/>
                    </a:cubicBez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5" name="Google Shape;175;p15"/>
              <p:cNvSpPr/>
              <p:nvPr/>
            </p:nvSpPr>
            <p:spPr>
              <a:xfrm>
                <a:off x="5485733" y="2690770"/>
                <a:ext cx="490068" cy="322283"/>
              </a:xfrm>
              <a:custGeom>
                <a:avLst/>
                <a:gdLst/>
                <a:ahLst/>
                <a:cxnLst/>
                <a:rect l="l" t="t" r="r" b="b"/>
                <a:pathLst>
                  <a:path w="490068" h="322283" extrusionOk="0">
                    <a:moveTo>
                      <a:pt x="480536" y="321130"/>
                    </a:moveTo>
                    <a:lnTo>
                      <a:pt x="9525" y="49191"/>
                    </a:lnTo>
                    <a:cubicBezTo>
                      <a:pt x="3591" y="44858"/>
                      <a:pt x="57" y="37971"/>
                      <a:pt x="0" y="30618"/>
                    </a:cubicBezTo>
                    <a:lnTo>
                      <a:pt x="0" y="8520"/>
                    </a:lnTo>
                    <a:cubicBezTo>
                      <a:pt x="0" y="1376"/>
                      <a:pt x="4286" y="-1958"/>
                      <a:pt x="9525" y="1185"/>
                    </a:cubicBezTo>
                    <a:lnTo>
                      <a:pt x="480536" y="273124"/>
                    </a:lnTo>
                    <a:cubicBezTo>
                      <a:pt x="486604" y="277563"/>
                      <a:pt x="490157" y="284659"/>
                      <a:pt x="490061" y="292174"/>
                    </a:cubicBezTo>
                    <a:lnTo>
                      <a:pt x="490061" y="314272"/>
                    </a:lnTo>
                    <a:cubicBezTo>
                      <a:pt x="490252" y="320940"/>
                      <a:pt x="486442" y="324178"/>
                      <a:pt x="480536" y="321130"/>
                    </a:cubicBez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6" name="Google Shape;176;p15"/>
              <p:cNvSpPr/>
              <p:nvPr/>
            </p:nvSpPr>
            <p:spPr>
              <a:xfrm>
                <a:off x="5485733" y="2774725"/>
                <a:ext cx="401289" cy="271152"/>
              </a:xfrm>
              <a:custGeom>
                <a:avLst/>
                <a:gdLst/>
                <a:ahLst/>
                <a:cxnLst/>
                <a:rect l="l" t="t" r="r" b="b"/>
                <a:pathLst>
                  <a:path w="401289" h="271152" extrusionOk="0">
                    <a:moveTo>
                      <a:pt x="391763" y="269845"/>
                    </a:moveTo>
                    <a:lnTo>
                      <a:pt x="9525" y="49151"/>
                    </a:lnTo>
                    <a:cubicBezTo>
                      <a:pt x="3591" y="44817"/>
                      <a:pt x="57" y="37931"/>
                      <a:pt x="0" y="30577"/>
                    </a:cubicBezTo>
                    <a:lnTo>
                      <a:pt x="0" y="8479"/>
                    </a:lnTo>
                    <a:cubicBezTo>
                      <a:pt x="0" y="1335"/>
                      <a:pt x="4286" y="-1903"/>
                      <a:pt x="9525" y="1145"/>
                    </a:cubicBezTo>
                    <a:lnTo>
                      <a:pt x="391763" y="221839"/>
                    </a:lnTo>
                    <a:cubicBezTo>
                      <a:pt x="397697" y="226135"/>
                      <a:pt x="401231" y="232993"/>
                      <a:pt x="401288" y="240318"/>
                    </a:cubicBezTo>
                    <a:lnTo>
                      <a:pt x="401288" y="262511"/>
                    </a:lnTo>
                    <a:cubicBezTo>
                      <a:pt x="401384" y="269655"/>
                      <a:pt x="397097" y="273274"/>
                      <a:pt x="391763" y="269845"/>
                    </a:cubicBez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7" name="Google Shape;177;p15"/>
              <p:cNvSpPr/>
              <p:nvPr/>
            </p:nvSpPr>
            <p:spPr>
              <a:xfrm>
                <a:off x="6293929" y="2971606"/>
                <a:ext cx="893444" cy="828868"/>
              </a:xfrm>
              <a:custGeom>
                <a:avLst/>
                <a:gdLst/>
                <a:ahLst/>
                <a:cxnLst/>
                <a:rect l="l" t="t" r="r" b="b"/>
                <a:pathLst>
                  <a:path w="893444" h="828868" extrusionOk="0">
                    <a:moveTo>
                      <a:pt x="6858" y="55057"/>
                    </a:moveTo>
                    <a:cubicBezTo>
                      <a:pt x="6858" y="55057"/>
                      <a:pt x="77248" y="114113"/>
                      <a:pt x="178784" y="33436"/>
                    </a:cubicBezTo>
                    <a:cubicBezTo>
                      <a:pt x="251365" y="-26096"/>
                      <a:pt x="316230" y="7909"/>
                      <a:pt x="352330" y="28483"/>
                    </a:cubicBezTo>
                    <a:cubicBezTo>
                      <a:pt x="388430" y="49057"/>
                      <a:pt x="441007" y="61344"/>
                      <a:pt x="540068" y="240795"/>
                    </a:cubicBezTo>
                    <a:cubicBezTo>
                      <a:pt x="561489" y="276076"/>
                      <a:pt x="590845" y="305889"/>
                      <a:pt x="625793" y="327853"/>
                    </a:cubicBezTo>
                    <a:cubicBezTo>
                      <a:pt x="679228" y="358619"/>
                      <a:pt x="704850" y="343665"/>
                      <a:pt x="746855" y="280228"/>
                    </a:cubicBezTo>
                    <a:cubicBezTo>
                      <a:pt x="788861" y="216792"/>
                      <a:pt x="816293" y="146878"/>
                      <a:pt x="893445" y="192598"/>
                    </a:cubicBezTo>
                    <a:lnTo>
                      <a:pt x="893445" y="828868"/>
                    </a:lnTo>
                    <a:lnTo>
                      <a:pt x="0" y="313090"/>
                    </a:lnTo>
                    <a:lnTo>
                      <a:pt x="0" y="50867"/>
                    </a:lnTo>
                    <a:close/>
                  </a:path>
                </a:pathLst>
              </a:custGeom>
              <a:solidFill>
                <a:srgbClr val="F5F6F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8" name="Google Shape;178;p15"/>
              <p:cNvSpPr/>
              <p:nvPr/>
            </p:nvSpPr>
            <p:spPr>
              <a:xfrm>
                <a:off x="5485733" y="2024441"/>
                <a:ext cx="630461" cy="733619"/>
              </a:xfrm>
              <a:custGeom>
                <a:avLst/>
                <a:gdLst/>
                <a:ahLst/>
                <a:cxnLst/>
                <a:rect l="l" t="t" r="r" b="b"/>
                <a:pathLst>
                  <a:path w="630461" h="733619" extrusionOk="0">
                    <a:moveTo>
                      <a:pt x="620935" y="732474"/>
                    </a:moveTo>
                    <a:lnTo>
                      <a:pt x="9525" y="379478"/>
                    </a:lnTo>
                    <a:cubicBezTo>
                      <a:pt x="3591" y="375144"/>
                      <a:pt x="57" y="368257"/>
                      <a:pt x="0" y="360904"/>
                    </a:cubicBezTo>
                    <a:lnTo>
                      <a:pt x="0" y="8479"/>
                    </a:lnTo>
                    <a:cubicBezTo>
                      <a:pt x="0" y="1335"/>
                      <a:pt x="4286" y="-1903"/>
                      <a:pt x="9525" y="1145"/>
                    </a:cubicBezTo>
                    <a:lnTo>
                      <a:pt x="620935" y="354141"/>
                    </a:lnTo>
                    <a:cubicBezTo>
                      <a:pt x="626859" y="358485"/>
                      <a:pt x="630384" y="365371"/>
                      <a:pt x="630460" y="372715"/>
                    </a:cubicBezTo>
                    <a:lnTo>
                      <a:pt x="630460" y="725140"/>
                    </a:lnTo>
                    <a:cubicBezTo>
                      <a:pt x="630555" y="732284"/>
                      <a:pt x="626269" y="735522"/>
                      <a:pt x="620935" y="732474"/>
                    </a:cubicBez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9" name="Google Shape;179;p15"/>
              <p:cNvSpPr/>
              <p:nvPr/>
            </p:nvSpPr>
            <p:spPr>
              <a:xfrm>
                <a:off x="6293834" y="3011804"/>
                <a:ext cx="893445" cy="788955"/>
              </a:xfrm>
              <a:custGeom>
                <a:avLst/>
                <a:gdLst/>
                <a:ahLst/>
                <a:cxnLst/>
                <a:rect l="l" t="t" r="r" b="b"/>
                <a:pathLst>
                  <a:path w="893445" h="788955" extrusionOk="0">
                    <a:moveTo>
                      <a:pt x="0" y="0"/>
                    </a:moveTo>
                    <a:lnTo>
                      <a:pt x="0" y="273177"/>
                    </a:lnTo>
                    <a:lnTo>
                      <a:pt x="893445" y="788956"/>
                    </a:lnTo>
                    <a:lnTo>
                      <a:pt x="893445" y="152591"/>
                    </a:lnTo>
                  </a:path>
                </a:pathLst>
              </a:custGeom>
              <a:noFill/>
              <a:ln w="9525" cap="flat" cmpd="sng">
                <a:solidFill>
                  <a:srgbClr val="E9EAF2"/>
                </a:solidFill>
                <a:prstDash val="solid"/>
                <a:miter lim="8000"/>
                <a:headEnd type="none" w="sm" len="sm"/>
                <a:tailEnd type="none" w="sm" len="sm"/>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80" name="Google Shape;180;p15"/>
              <p:cNvSpPr/>
              <p:nvPr/>
            </p:nvSpPr>
            <p:spPr>
              <a:xfrm>
                <a:off x="6645021" y="3003137"/>
                <a:ext cx="9525" cy="483869"/>
              </a:xfrm>
              <a:custGeom>
                <a:avLst/>
                <a:gdLst/>
                <a:ahLst/>
                <a:cxnLst/>
                <a:rect l="l" t="t" r="r" b="b"/>
                <a:pathLst>
                  <a:path w="9525" h="483869" extrusionOk="0">
                    <a:moveTo>
                      <a:pt x="0" y="0"/>
                    </a:moveTo>
                    <a:lnTo>
                      <a:pt x="0" y="483870"/>
                    </a:lnTo>
                  </a:path>
                </a:pathLst>
              </a:custGeom>
              <a:noFill/>
              <a:ln w="9525" cap="flat" cmpd="sng">
                <a:solidFill>
                  <a:srgbClr val="E9EAF2"/>
                </a:solidFill>
                <a:prstDash val="solid"/>
                <a:miter lim="8000"/>
                <a:headEnd type="none" w="sm" len="sm"/>
                <a:tailEnd type="none" w="sm" len="sm"/>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81" name="Google Shape;181;p15"/>
              <p:cNvSpPr/>
              <p:nvPr/>
            </p:nvSpPr>
            <p:spPr>
              <a:xfrm>
                <a:off x="6918293" y="3309175"/>
                <a:ext cx="9525" cy="335661"/>
              </a:xfrm>
              <a:custGeom>
                <a:avLst/>
                <a:gdLst/>
                <a:ahLst/>
                <a:cxnLst/>
                <a:rect l="l" t="t" r="r" b="b"/>
                <a:pathLst>
                  <a:path w="9525" h="335661" extrusionOk="0">
                    <a:moveTo>
                      <a:pt x="0" y="0"/>
                    </a:moveTo>
                    <a:lnTo>
                      <a:pt x="0" y="335661"/>
                    </a:lnTo>
                  </a:path>
                </a:pathLst>
              </a:custGeom>
              <a:noFill/>
              <a:ln w="9525" cap="flat" cmpd="sng">
                <a:solidFill>
                  <a:srgbClr val="E9EAF2"/>
                </a:solidFill>
                <a:prstDash val="solid"/>
                <a:miter lim="8000"/>
                <a:headEnd type="none" w="sm" len="sm"/>
                <a:tailEnd type="none" w="sm" len="sm"/>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82" name="Google Shape;182;p15"/>
              <p:cNvSpPr/>
              <p:nvPr/>
            </p:nvSpPr>
            <p:spPr>
              <a:xfrm>
                <a:off x="6293834" y="2971929"/>
                <a:ext cx="893349" cy="341800"/>
              </a:xfrm>
              <a:custGeom>
                <a:avLst/>
                <a:gdLst/>
                <a:ahLst/>
                <a:cxnLst/>
                <a:rect l="l" t="t" r="r" b="b"/>
                <a:pathLst>
                  <a:path w="893349" h="341800" extrusionOk="0">
                    <a:moveTo>
                      <a:pt x="0" y="50543"/>
                    </a:moveTo>
                    <a:cubicBezTo>
                      <a:pt x="158496" y="148841"/>
                      <a:pt x="180975" y="-73282"/>
                      <a:pt x="353663" y="26350"/>
                    </a:cubicBezTo>
                    <a:cubicBezTo>
                      <a:pt x="526352" y="125981"/>
                      <a:pt x="502539" y="255997"/>
                      <a:pt x="629888" y="329626"/>
                    </a:cubicBezTo>
                    <a:cubicBezTo>
                      <a:pt x="757238" y="403254"/>
                      <a:pt x="760381" y="115694"/>
                      <a:pt x="893350" y="192466"/>
                    </a:cubicBezTo>
                  </a:path>
                </a:pathLst>
              </a:custGeom>
              <a:noFill/>
              <a:ln w="10375" cap="flat" cmpd="sng">
                <a:solidFill>
                  <a:srgbClr val="E9EAF2"/>
                </a:solidFill>
                <a:prstDash val="solid"/>
                <a:miter lim="8000"/>
                <a:headEnd type="none" w="sm" len="sm"/>
                <a:tailEnd type="none" w="sm" len="sm"/>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83" name="Google Shape;183;p15"/>
              <p:cNvSpPr/>
              <p:nvPr/>
            </p:nvSpPr>
            <p:spPr>
              <a:xfrm rot="-1801764">
                <a:off x="6627823" y="2973379"/>
                <a:ext cx="34449" cy="59573"/>
              </a:xfrm>
              <a:custGeom>
                <a:avLst/>
                <a:gdLst/>
                <a:ahLst/>
                <a:cxnLst/>
                <a:rect l="l" t="t" r="r" b="b"/>
                <a:pathLst>
                  <a:path w="34480" h="59626" extrusionOk="0">
                    <a:moveTo>
                      <a:pt x="34481" y="29813"/>
                    </a:moveTo>
                    <a:cubicBezTo>
                      <a:pt x="34481" y="46279"/>
                      <a:pt x="26762" y="59626"/>
                      <a:pt x="17240" y="59626"/>
                    </a:cubicBezTo>
                    <a:cubicBezTo>
                      <a:pt x="7719" y="59626"/>
                      <a:pt x="0" y="46279"/>
                      <a:pt x="0" y="29813"/>
                    </a:cubicBezTo>
                    <a:cubicBezTo>
                      <a:pt x="0" y="13348"/>
                      <a:pt x="7719" y="0"/>
                      <a:pt x="17240" y="0"/>
                    </a:cubicBezTo>
                    <a:cubicBezTo>
                      <a:pt x="26762" y="0"/>
                      <a:pt x="34481" y="13348"/>
                      <a:pt x="34481" y="29813"/>
                    </a:cubicBez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84" name="Google Shape;184;p15"/>
              <p:cNvSpPr/>
              <p:nvPr/>
            </p:nvSpPr>
            <p:spPr>
              <a:xfrm rot="-1790023">
                <a:off x="7183546" y="3143044"/>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85" name="Google Shape;185;p15"/>
              <p:cNvSpPr/>
              <p:nvPr/>
            </p:nvSpPr>
            <p:spPr>
              <a:xfrm rot="-1790023">
                <a:off x="6913571" y="3282356"/>
                <a:ext cx="34600" cy="59833"/>
              </a:xfrm>
              <a:custGeom>
                <a:avLst/>
                <a:gdLst/>
                <a:ahLst/>
                <a:cxnLst/>
                <a:rect l="l" t="t" r="r" b="b"/>
                <a:pathLst>
                  <a:path w="34599" h="59831" extrusionOk="0">
                    <a:moveTo>
                      <a:pt x="34601" y="29917"/>
                    </a:moveTo>
                    <a:cubicBezTo>
                      <a:pt x="34601" y="46439"/>
                      <a:pt x="26855" y="59833"/>
                      <a:pt x="17301" y="59833"/>
                    </a:cubicBezTo>
                    <a:cubicBezTo>
                      <a:pt x="7747" y="59833"/>
                      <a:pt x="2" y="46439"/>
                      <a:pt x="2" y="29917"/>
                    </a:cubicBezTo>
                    <a:cubicBezTo>
                      <a:pt x="2" y="13395"/>
                      <a:pt x="7747" y="1"/>
                      <a:pt x="17301" y="1"/>
                    </a:cubicBezTo>
                    <a:cubicBezTo>
                      <a:pt x="26855" y="1"/>
                      <a:pt x="34601" y="13395"/>
                      <a:pt x="34601" y="29917"/>
                    </a:cubicBez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86" name="Google Shape;186;p15"/>
              <p:cNvSpPr/>
              <p:nvPr/>
            </p:nvSpPr>
            <p:spPr>
              <a:xfrm rot="-1790023">
                <a:off x="6286614" y="3000522"/>
                <a:ext cx="34600" cy="59833"/>
              </a:xfrm>
              <a:custGeom>
                <a:avLst/>
                <a:gdLst/>
                <a:ahLst/>
                <a:cxnLst/>
                <a:rect l="l" t="t" r="r" b="b"/>
                <a:pathLst>
                  <a:path w="34599" h="59831" extrusionOk="0">
                    <a:moveTo>
                      <a:pt x="34600" y="29917"/>
                    </a:moveTo>
                    <a:cubicBezTo>
                      <a:pt x="34600" y="46439"/>
                      <a:pt x="26855" y="59833"/>
                      <a:pt x="17301" y="59833"/>
                    </a:cubicBezTo>
                    <a:cubicBezTo>
                      <a:pt x="7746" y="59833"/>
                      <a:pt x="1" y="46439"/>
                      <a:pt x="1" y="29917"/>
                    </a:cubicBezTo>
                    <a:cubicBezTo>
                      <a:pt x="1" y="13395"/>
                      <a:pt x="7746" y="1"/>
                      <a:pt x="17301" y="1"/>
                    </a:cubicBezTo>
                    <a:cubicBezTo>
                      <a:pt x="26855" y="1"/>
                      <a:pt x="34600" y="13395"/>
                      <a:pt x="34600" y="29917"/>
                    </a:cubicBez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87" name="Google Shape;187;p15"/>
              <p:cNvSpPr/>
              <p:nvPr/>
            </p:nvSpPr>
            <p:spPr>
              <a:xfrm>
                <a:off x="6272974" y="2328193"/>
                <a:ext cx="55632" cy="226128"/>
              </a:xfrm>
              <a:custGeom>
                <a:avLst/>
                <a:gdLst/>
                <a:ahLst/>
                <a:cxnLst/>
                <a:rect l="l" t="t" r="r" b="b"/>
                <a:pathLst>
                  <a:path w="55632" h="226128" extrusionOk="0">
                    <a:moveTo>
                      <a:pt x="46101" y="224982"/>
                    </a:moveTo>
                    <a:lnTo>
                      <a:pt x="9525" y="203837"/>
                    </a:lnTo>
                    <a:cubicBezTo>
                      <a:pt x="3610" y="199532"/>
                      <a:pt x="76" y="192674"/>
                      <a:pt x="0" y="185358"/>
                    </a:cubicBezTo>
                    <a:lnTo>
                      <a:pt x="0" y="8479"/>
                    </a:lnTo>
                    <a:cubicBezTo>
                      <a:pt x="0" y="1335"/>
                      <a:pt x="4382" y="-1903"/>
                      <a:pt x="9525" y="1145"/>
                    </a:cubicBezTo>
                    <a:lnTo>
                      <a:pt x="46101" y="22290"/>
                    </a:lnTo>
                    <a:cubicBezTo>
                      <a:pt x="52007" y="26605"/>
                      <a:pt x="55541" y="33454"/>
                      <a:pt x="55626" y="40769"/>
                    </a:cubicBezTo>
                    <a:lnTo>
                      <a:pt x="55626" y="217743"/>
                    </a:lnTo>
                    <a:cubicBezTo>
                      <a:pt x="55817" y="224506"/>
                      <a:pt x="51626" y="228126"/>
                      <a:pt x="46101" y="224982"/>
                    </a:cubicBez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88" name="Google Shape;188;p15"/>
              <p:cNvSpPr/>
              <p:nvPr/>
            </p:nvSpPr>
            <p:spPr>
              <a:xfrm>
                <a:off x="6357270" y="2193891"/>
                <a:ext cx="55722" cy="409197"/>
              </a:xfrm>
              <a:custGeom>
                <a:avLst/>
                <a:gdLst/>
                <a:ahLst/>
                <a:cxnLst/>
                <a:rect l="l" t="t" r="r" b="b"/>
                <a:pathLst>
                  <a:path w="55722" h="409197" extrusionOk="0">
                    <a:moveTo>
                      <a:pt x="46196" y="408053"/>
                    </a:moveTo>
                    <a:lnTo>
                      <a:pt x="9525" y="387384"/>
                    </a:lnTo>
                    <a:cubicBezTo>
                      <a:pt x="3620" y="383031"/>
                      <a:pt x="86" y="376154"/>
                      <a:pt x="0" y="368810"/>
                    </a:cubicBezTo>
                    <a:lnTo>
                      <a:pt x="0" y="8479"/>
                    </a:lnTo>
                    <a:cubicBezTo>
                      <a:pt x="0" y="1335"/>
                      <a:pt x="4382" y="-1903"/>
                      <a:pt x="9525" y="1145"/>
                    </a:cubicBezTo>
                    <a:lnTo>
                      <a:pt x="46196" y="22290"/>
                    </a:lnTo>
                    <a:cubicBezTo>
                      <a:pt x="52254" y="26739"/>
                      <a:pt x="55797" y="33825"/>
                      <a:pt x="55721" y="41340"/>
                    </a:cubicBezTo>
                    <a:lnTo>
                      <a:pt x="55721" y="400719"/>
                    </a:lnTo>
                    <a:cubicBezTo>
                      <a:pt x="55817" y="407862"/>
                      <a:pt x="51530" y="411101"/>
                      <a:pt x="46196" y="408053"/>
                    </a:cubicBez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89" name="Google Shape;189;p15"/>
              <p:cNvSpPr/>
              <p:nvPr/>
            </p:nvSpPr>
            <p:spPr>
              <a:xfrm>
                <a:off x="6526149" y="2326193"/>
                <a:ext cx="55625" cy="374240"/>
              </a:xfrm>
              <a:custGeom>
                <a:avLst/>
                <a:gdLst/>
                <a:ahLst/>
                <a:cxnLst/>
                <a:rect l="l" t="t" r="r" b="b"/>
                <a:pathLst>
                  <a:path w="55625" h="374240" extrusionOk="0">
                    <a:moveTo>
                      <a:pt x="46101" y="373096"/>
                    </a:moveTo>
                    <a:lnTo>
                      <a:pt x="9525" y="351951"/>
                    </a:lnTo>
                    <a:cubicBezTo>
                      <a:pt x="3591" y="347617"/>
                      <a:pt x="57" y="340730"/>
                      <a:pt x="0" y="333377"/>
                    </a:cubicBezTo>
                    <a:lnTo>
                      <a:pt x="0" y="8479"/>
                    </a:lnTo>
                    <a:cubicBezTo>
                      <a:pt x="0" y="1335"/>
                      <a:pt x="4286" y="-1903"/>
                      <a:pt x="9525" y="1145"/>
                    </a:cubicBezTo>
                    <a:lnTo>
                      <a:pt x="46101" y="22290"/>
                    </a:lnTo>
                    <a:cubicBezTo>
                      <a:pt x="52006" y="26643"/>
                      <a:pt x="55540" y="33520"/>
                      <a:pt x="55626" y="40864"/>
                    </a:cubicBezTo>
                    <a:lnTo>
                      <a:pt x="55626" y="365762"/>
                    </a:lnTo>
                    <a:cubicBezTo>
                      <a:pt x="55626" y="372906"/>
                      <a:pt x="51245" y="376144"/>
                      <a:pt x="46101" y="373096"/>
                    </a:cubicBez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0" name="Google Shape;190;p15"/>
              <p:cNvSpPr/>
              <p:nvPr/>
            </p:nvSpPr>
            <p:spPr>
              <a:xfrm>
                <a:off x="6610350" y="2430587"/>
                <a:ext cx="55627" cy="318519"/>
              </a:xfrm>
              <a:custGeom>
                <a:avLst/>
                <a:gdLst/>
                <a:ahLst/>
                <a:cxnLst/>
                <a:rect l="l" t="t" r="r" b="b"/>
                <a:pathLst>
                  <a:path w="55627" h="318519" extrusionOk="0">
                    <a:moveTo>
                      <a:pt x="46006" y="317375"/>
                    </a:moveTo>
                    <a:lnTo>
                      <a:pt x="9525" y="296229"/>
                    </a:lnTo>
                    <a:cubicBezTo>
                      <a:pt x="3620" y="291915"/>
                      <a:pt x="86" y="285066"/>
                      <a:pt x="0" y="277751"/>
                    </a:cubicBezTo>
                    <a:lnTo>
                      <a:pt x="0" y="8479"/>
                    </a:lnTo>
                    <a:cubicBezTo>
                      <a:pt x="0" y="1335"/>
                      <a:pt x="4381" y="-1903"/>
                      <a:pt x="9525" y="1145"/>
                    </a:cubicBezTo>
                    <a:lnTo>
                      <a:pt x="46101" y="22290"/>
                    </a:lnTo>
                    <a:cubicBezTo>
                      <a:pt x="52035" y="26624"/>
                      <a:pt x="55569" y="33511"/>
                      <a:pt x="55626" y="40864"/>
                    </a:cubicBezTo>
                    <a:lnTo>
                      <a:pt x="55626" y="310041"/>
                    </a:lnTo>
                    <a:cubicBezTo>
                      <a:pt x="55721" y="317184"/>
                      <a:pt x="51435" y="320423"/>
                      <a:pt x="46006" y="317375"/>
                    </a:cubicBez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1" name="Google Shape;191;p15"/>
              <p:cNvSpPr/>
              <p:nvPr/>
            </p:nvSpPr>
            <p:spPr>
              <a:xfrm>
                <a:off x="6778179" y="2662902"/>
                <a:ext cx="55632" cy="183161"/>
              </a:xfrm>
              <a:custGeom>
                <a:avLst/>
                <a:gdLst/>
                <a:ahLst/>
                <a:cxnLst/>
                <a:rect l="l" t="t" r="r" b="b"/>
                <a:pathLst>
                  <a:path w="55632" h="183161" extrusionOk="0">
                    <a:moveTo>
                      <a:pt x="46102" y="182025"/>
                    </a:moveTo>
                    <a:lnTo>
                      <a:pt x="9526" y="160879"/>
                    </a:lnTo>
                    <a:cubicBezTo>
                      <a:pt x="3477" y="156421"/>
                      <a:pt x="-56" y="149335"/>
                      <a:pt x="1" y="141829"/>
                    </a:cubicBezTo>
                    <a:lnTo>
                      <a:pt x="1" y="8479"/>
                    </a:lnTo>
                    <a:cubicBezTo>
                      <a:pt x="1" y="1335"/>
                      <a:pt x="4382" y="-1903"/>
                      <a:pt x="9526" y="1145"/>
                    </a:cubicBezTo>
                    <a:lnTo>
                      <a:pt x="46102" y="22290"/>
                    </a:lnTo>
                    <a:cubicBezTo>
                      <a:pt x="52036" y="26624"/>
                      <a:pt x="55570" y="33511"/>
                      <a:pt x="55627" y="40864"/>
                    </a:cubicBezTo>
                    <a:lnTo>
                      <a:pt x="55627" y="174214"/>
                    </a:lnTo>
                    <a:cubicBezTo>
                      <a:pt x="55817" y="181834"/>
                      <a:pt x="51245" y="185073"/>
                      <a:pt x="46102" y="182025"/>
                    </a:cubicBez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2" name="Google Shape;192;p15"/>
              <p:cNvSpPr/>
              <p:nvPr/>
            </p:nvSpPr>
            <p:spPr>
              <a:xfrm>
                <a:off x="6862476" y="2392923"/>
                <a:ext cx="55722" cy="501818"/>
              </a:xfrm>
              <a:custGeom>
                <a:avLst/>
                <a:gdLst/>
                <a:ahLst/>
                <a:cxnLst/>
                <a:rect l="l" t="t" r="r" b="b"/>
                <a:pathLst>
                  <a:path w="55722" h="501818" extrusionOk="0">
                    <a:moveTo>
                      <a:pt x="46196" y="500676"/>
                    </a:moveTo>
                    <a:lnTo>
                      <a:pt x="9525" y="479531"/>
                    </a:lnTo>
                    <a:cubicBezTo>
                      <a:pt x="3620" y="475178"/>
                      <a:pt x="86" y="468301"/>
                      <a:pt x="0" y="460957"/>
                    </a:cubicBezTo>
                    <a:lnTo>
                      <a:pt x="0" y="8520"/>
                    </a:lnTo>
                    <a:cubicBezTo>
                      <a:pt x="0" y="1376"/>
                      <a:pt x="4381" y="-1958"/>
                      <a:pt x="9525" y="1185"/>
                    </a:cubicBezTo>
                    <a:lnTo>
                      <a:pt x="46196" y="22331"/>
                    </a:lnTo>
                    <a:cubicBezTo>
                      <a:pt x="52130" y="26627"/>
                      <a:pt x="55664" y="33485"/>
                      <a:pt x="55721" y="40809"/>
                    </a:cubicBezTo>
                    <a:lnTo>
                      <a:pt x="55721" y="493152"/>
                    </a:lnTo>
                    <a:cubicBezTo>
                      <a:pt x="55816" y="500486"/>
                      <a:pt x="51530" y="503724"/>
                      <a:pt x="46196" y="500676"/>
                    </a:cubicBez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3" name="Google Shape;193;p15"/>
              <p:cNvSpPr/>
              <p:nvPr/>
            </p:nvSpPr>
            <p:spPr>
              <a:xfrm>
                <a:off x="7068216" y="2830406"/>
                <a:ext cx="55722" cy="183106"/>
              </a:xfrm>
              <a:custGeom>
                <a:avLst/>
                <a:gdLst/>
                <a:ahLst/>
                <a:cxnLst/>
                <a:rect l="l" t="t" r="r" b="b"/>
                <a:pathLst>
                  <a:path w="55722" h="183106" extrusionOk="0">
                    <a:moveTo>
                      <a:pt x="46196" y="181970"/>
                    </a:moveTo>
                    <a:lnTo>
                      <a:pt x="9525" y="160443"/>
                    </a:lnTo>
                    <a:cubicBezTo>
                      <a:pt x="3620" y="156090"/>
                      <a:pt x="86" y="149213"/>
                      <a:pt x="0" y="141870"/>
                    </a:cubicBezTo>
                    <a:lnTo>
                      <a:pt x="0" y="8520"/>
                    </a:lnTo>
                    <a:cubicBezTo>
                      <a:pt x="0" y="1376"/>
                      <a:pt x="4381" y="-1958"/>
                      <a:pt x="9525" y="1185"/>
                    </a:cubicBezTo>
                    <a:lnTo>
                      <a:pt x="46196" y="22331"/>
                    </a:lnTo>
                    <a:cubicBezTo>
                      <a:pt x="52130" y="26627"/>
                      <a:pt x="55664" y="33485"/>
                      <a:pt x="55721" y="40809"/>
                    </a:cubicBezTo>
                    <a:lnTo>
                      <a:pt x="55721" y="174159"/>
                    </a:lnTo>
                    <a:cubicBezTo>
                      <a:pt x="55816" y="181779"/>
                      <a:pt x="51530" y="185018"/>
                      <a:pt x="46196" y="181970"/>
                    </a:cubicBez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4" name="Google Shape;194;p15"/>
              <p:cNvSpPr/>
              <p:nvPr/>
            </p:nvSpPr>
            <p:spPr>
              <a:xfrm>
                <a:off x="7152513" y="2836026"/>
                <a:ext cx="55727" cy="226167"/>
              </a:xfrm>
              <a:custGeom>
                <a:avLst/>
                <a:gdLst/>
                <a:ahLst/>
                <a:cxnLst/>
                <a:rect l="l" t="t" r="r" b="b"/>
                <a:pathLst>
                  <a:path w="55727" h="226167" extrusionOk="0">
                    <a:moveTo>
                      <a:pt x="46196" y="225023"/>
                    </a:moveTo>
                    <a:lnTo>
                      <a:pt x="9525" y="203877"/>
                    </a:lnTo>
                    <a:cubicBezTo>
                      <a:pt x="3591" y="199582"/>
                      <a:pt x="57" y="192724"/>
                      <a:pt x="0" y="185399"/>
                    </a:cubicBezTo>
                    <a:lnTo>
                      <a:pt x="0" y="8520"/>
                    </a:lnTo>
                    <a:cubicBezTo>
                      <a:pt x="0" y="1376"/>
                      <a:pt x="4286" y="-1958"/>
                      <a:pt x="9525" y="1185"/>
                    </a:cubicBezTo>
                    <a:lnTo>
                      <a:pt x="46196" y="22331"/>
                    </a:lnTo>
                    <a:cubicBezTo>
                      <a:pt x="52111" y="26636"/>
                      <a:pt x="55645" y="33494"/>
                      <a:pt x="55721" y="40809"/>
                    </a:cubicBezTo>
                    <a:lnTo>
                      <a:pt x="55721" y="217689"/>
                    </a:lnTo>
                    <a:cubicBezTo>
                      <a:pt x="55912" y="224832"/>
                      <a:pt x="51530" y="228071"/>
                      <a:pt x="46196" y="225023"/>
                    </a:cubicBez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sp>
          <p:nvSpPr>
            <p:cNvPr id="195" name="Google Shape;195;p15"/>
            <p:cNvSpPr/>
            <p:nvPr/>
          </p:nvSpPr>
          <p:spPr>
            <a:xfrm>
              <a:off x="6986665" y="3342725"/>
              <a:ext cx="1790318" cy="1033653"/>
            </a:xfrm>
            <a:custGeom>
              <a:avLst/>
              <a:gdLst/>
              <a:ahLst/>
              <a:cxnLst/>
              <a:rect l="l" t="t" r="r" b="b"/>
              <a:pathLst>
                <a:path w="2237898" h="1292066" extrusionOk="0">
                  <a:moveTo>
                    <a:pt x="942784" y="1292066"/>
                  </a:moveTo>
                  <a:lnTo>
                    <a:pt x="0" y="747713"/>
                  </a:lnTo>
                  <a:lnTo>
                    <a:pt x="1295114" y="0"/>
                  </a:lnTo>
                  <a:lnTo>
                    <a:pt x="2237899" y="544259"/>
                  </a:lnTo>
                  <a:lnTo>
                    <a:pt x="942784" y="1292066"/>
                  </a:lnTo>
                  <a:close/>
                </a:path>
              </a:pathLst>
            </a:custGeom>
            <a:solidFill>
              <a:srgbClr val="D6D8E5">
                <a:alpha val="4000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6" name="Google Shape;196;p15"/>
            <p:cNvSpPr/>
            <p:nvPr/>
          </p:nvSpPr>
          <p:spPr>
            <a:xfrm>
              <a:off x="7014156" y="3327342"/>
              <a:ext cx="1790318" cy="1033653"/>
            </a:xfrm>
            <a:custGeom>
              <a:avLst/>
              <a:gdLst/>
              <a:ahLst/>
              <a:cxnLst/>
              <a:rect l="l" t="t" r="r" b="b"/>
              <a:pathLst>
                <a:path w="2237898" h="1292066" extrusionOk="0">
                  <a:moveTo>
                    <a:pt x="2206847" y="526447"/>
                  </a:moveTo>
                  <a:lnTo>
                    <a:pt x="1295210" y="0"/>
                  </a:lnTo>
                  <a:lnTo>
                    <a:pt x="31052" y="729901"/>
                  </a:lnTo>
                  <a:lnTo>
                    <a:pt x="0" y="711994"/>
                  </a:lnTo>
                  <a:lnTo>
                    <a:pt x="0" y="747808"/>
                  </a:lnTo>
                  <a:lnTo>
                    <a:pt x="942785" y="1292066"/>
                  </a:lnTo>
                  <a:lnTo>
                    <a:pt x="2237899" y="544354"/>
                  </a:lnTo>
                  <a:lnTo>
                    <a:pt x="2237899" y="508540"/>
                  </a:lnTo>
                  <a:lnTo>
                    <a:pt x="2206847" y="526447"/>
                  </a:lnTo>
                  <a:close/>
                </a:path>
              </a:pathLst>
            </a:custGeom>
            <a:solidFill>
              <a:srgbClr val="B1B4C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7" name="Google Shape;197;p15"/>
            <p:cNvSpPr/>
            <p:nvPr/>
          </p:nvSpPr>
          <p:spPr>
            <a:xfrm>
              <a:off x="7014156" y="3298709"/>
              <a:ext cx="1790318" cy="1033653"/>
            </a:xfrm>
            <a:custGeom>
              <a:avLst/>
              <a:gdLst/>
              <a:ahLst/>
              <a:cxnLst/>
              <a:rect l="l" t="t" r="r" b="b"/>
              <a:pathLst>
                <a:path w="2237898" h="1292066" extrusionOk="0">
                  <a:moveTo>
                    <a:pt x="942785" y="1292066"/>
                  </a:moveTo>
                  <a:lnTo>
                    <a:pt x="0" y="747808"/>
                  </a:lnTo>
                  <a:lnTo>
                    <a:pt x="1295210" y="0"/>
                  </a:lnTo>
                  <a:lnTo>
                    <a:pt x="2237899" y="544354"/>
                  </a:lnTo>
                  <a:lnTo>
                    <a:pt x="942785" y="1292066"/>
                  </a:lnTo>
                  <a:close/>
                </a:path>
              </a:pathLst>
            </a:custGeom>
            <a:solidFill>
              <a:srgbClr val="FAFBF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8" name="Google Shape;198;p15"/>
            <p:cNvSpPr/>
            <p:nvPr/>
          </p:nvSpPr>
          <p:spPr>
            <a:xfrm>
              <a:off x="7976493" y="3396565"/>
              <a:ext cx="664692" cy="383742"/>
            </a:xfrm>
            <a:custGeom>
              <a:avLst/>
              <a:gdLst/>
              <a:ahLst/>
              <a:cxnLst/>
              <a:rect l="l" t="t" r="r" b="b"/>
              <a:pathLst>
                <a:path w="830865" h="479678" extrusionOk="0">
                  <a:moveTo>
                    <a:pt x="755904" y="479679"/>
                  </a:moveTo>
                  <a:lnTo>
                    <a:pt x="0" y="43243"/>
                  </a:lnTo>
                  <a:lnTo>
                    <a:pt x="74867" y="0"/>
                  </a:lnTo>
                  <a:lnTo>
                    <a:pt x="830866" y="436436"/>
                  </a:lnTo>
                  <a:lnTo>
                    <a:pt x="755904" y="479679"/>
                  </a:ln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9" name="Google Shape;199;p15"/>
            <p:cNvSpPr/>
            <p:nvPr/>
          </p:nvSpPr>
          <p:spPr>
            <a:xfrm>
              <a:off x="7912754" y="3450709"/>
              <a:ext cx="634670" cy="366446"/>
            </a:xfrm>
            <a:custGeom>
              <a:avLst/>
              <a:gdLst/>
              <a:ahLst/>
              <a:cxnLst/>
              <a:rect l="l" t="t" r="r" b="b"/>
              <a:pathLst>
                <a:path w="793337" h="458057" extrusionOk="0">
                  <a:moveTo>
                    <a:pt x="755904" y="458057"/>
                  </a:moveTo>
                  <a:lnTo>
                    <a:pt x="0" y="21622"/>
                  </a:lnTo>
                  <a:lnTo>
                    <a:pt x="37433" y="0"/>
                  </a:lnTo>
                  <a:lnTo>
                    <a:pt x="793337" y="436436"/>
                  </a:lnTo>
                  <a:lnTo>
                    <a:pt x="755904" y="458057"/>
                  </a:ln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0" name="Google Shape;200;p15"/>
            <p:cNvSpPr/>
            <p:nvPr/>
          </p:nvSpPr>
          <p:spPr>
            <a:xfrm>
              <a:off x="7863331" y="3479190"/>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1" name="Google Shape;201;p15"/>
            <p:cNvSpPr/>
            <p:nvPr/>
          </p:nvSpPr>
          <p:spPr>
            <a:xfrm>
              <a:off x="7813984" y="3507747"/>
              <a:ext cx="634670" cy="366446"/>
            </a:xfrm>
            <a:custGeom>
              <a:avLst/>
              <a:gdLst/>
              <a:ahLst/>
              <a:cxnLst/>
              <a:rect l="l" t="t" r="r" b="b"/>
              <a:pathLst>
                <a:path w="793337" h="458057" extrusionOk="0">
                  <a:moveTo>
                    <a:pt x="755904" y="458057"/>
                  </a:moveTo>
                  <a:lnTo>
                    <a:pt x="0" y="21622"/>
                  </a:lnTo>
                  <a:lnTo>
                    <a:pt x="37433" y="0"/>
                  </a:lnTo>
                  <a:lnTo>
                    <a:pt x="793337" y="436435"/>
                  </a:lnTo>
                  <a:lnTo>
                    <a:pt x="755904" y="458057"/>
                  </a:ln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2" name="Google Shape;202;p15"/>
            <p:cNvSpPr/>
            <p:nvPr/>
          </p:nvSpPr>
          <p:spPr>
            <a:xfrm>
              <a:off x="7451727" y="3699575"/>
              <a:ext cx="664616" cy="383743"/>
            </a:xfrm>
            <a:custGeom>
              <a:avLst/>
              <a:gdLst/>
              <a:ahLst/>
              <a:cxnLst/>
              <a:rect l="l" t="t" r="r" b="b"/>
              <a:pathLst>
                <a:path w="830770" h="479679" extrusionOk="0">
                  <a:moveTo>
                    <a:pt x="756000" y="479679"/>
                  </a:moveTo>
                  <a:lnTo>
                    <a:pt x="0" y="43244"/>
                  </a:lnTo>
                  <a:lnTo>
                    <a:pt x="74962" y="0"/>
                  </a:lnTo>
                  <a:lnTo>
                    <a:pt x="830771" y="436436"/>
                  </a:lnTo>
                  <a:lnTo>
                    <a:pt x="756000" y="479679"/>
                  </a:ln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3" name="Google Shape;203;p15"/>
            <p:cNvSpPr/>
            <p:nvPr/>
          </p:nvSpPr>
          <p:spPr>
            <a:xfrm>
              <a:off x="7387988" y="3753643"/>
              <a:ext cx="593293" cy="342595"/>
            </a:xfrm>
            <a:custGeom>
              <a:avLst/>
              <a:gdLst/>
              <a:ahLst/>
              <a:cxnLst/>
              <a:rect l="l" t="t" r="r" b="b"/>
              <a:pathLst>
                <a:path w="741616" h="428244" extrusionOk="0">
                  <a:moveTo>
                    <a:pt x="704184" y="428244"/>
                  </a:moveTo>
                  <a:lnTo>
                    <a:pt x="0" y="21622"/>
                  </a:lnTo>
                  <a:lnTo>
                    <a:pt x="37433" y="0"/>
                  </a:lnTo>
                  <a:lnTo>
                    <a:pt x="741617" y="406622"/>
                  </a:lnTo>
                  <a:lnTo>
                    <a:pt x="704184" y="428244"/>
                  </a:ln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4" name="Google Shape;204;p15"/>
            <p:cNvSpPr/>
            <p:nvPr/>
          </p:nvSpPr>
          <p:spPr>
            <a:xfrm>
              <a:off x="7338565" y="3782200"/>
              <a:ext cx="582091" cy="336042"/>
            </a:xfrm>
            <a:custGeom>
              <a:avLst/>
              <a:gdLst/>
              <a:ahLst/>
              <a:cxnLst/>
              <a:rect l="l" t="t" r="r" b="b"/>
              <a:pathLst>
                <a:path w="727614" h="420052" extrusionOk="0">
                  <a:moveTo>
                    <a:pt x="690181" y="420053"/>
                  </a:moveTo>
                  <a:lnTo>
                    <a:pt x="0" y="21622"/>
                  </a:lnTo>
                  <a:lnTo>
                    <a:pt x="37433" y="0"/>
                  </a:lnTo>
                  <a:lnTo>
                    <a:pt x="727615" y="398431"/>
                  </a:lnTo>
                  <a:lnTo>
                    <a:pt x="690181" y="420053"/>
                  </a:ln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5" name="Google Shape;205;p15"/>
            <p:cNvSpPr/>
            <p:nvPr/>
          </p:nvSpPr>
          <p:spPr>
            <a:xfrm>
              <a:off x="7289218" y="3810681"/>
              <a:ext cx="496671" cy="286816"/>
            </a:xfrm>
            <a:custGeom>
              <a:avLst/>
              <a:gdLst/>
              <a:ahLst/>
              <a:cxnLst/>
              <a:rect l="l" t="t" r="r" b="b"/>
              <a:pathLst>
                <a:path w="620839" h="358520" extrusionOk="0">
                  <a:moveTo>
                    <a:pt x="583406" y="358521"/>
                  </a:moveTo>
                  <a:lnTo>
                    <a:pt x="0" y="21622"/>
                  </a:lnTo>
                  <a:lnTo>
                    <a:pt x="37433" y="0"/>
                  </a:lnTo>
                  <a:lnTo>
                    <a:pt x="620840" y="336899"/>
                  </a:lnTo>
                  <a:lnTo>
                    <a:pt x="583406" y="358521"/>
                  </a:ln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6" name="Google Shape;206;p15"/>
            <p:cNvSpPr/>
            <p:nvPr/>
          </p:nvSpPr>
          <p:spPr>
            <a:xfrm>
              <a:off x="7582329" y="3561435"/>
              <a:ext cx="337413" cy="194766"/>
            </a:xfrm>
            <a:custGeom>
              <a:avLst/>
              <a:gdLst/>
              <a:ahLst/>
              <a:cxnLst/>
              <a:rect l="l" t="t" r="r" b="b"/>
              <a:pathLst>
                <a:path w="421766" h="243458" extrusionOk="0">
                  <a:moveTo>
                    <a:pt x="210883" y="243459"/>
                  </a:moveTo>
                  <a:lnTo>
                    <a:pt x="0" y="121729"/>
                  </a:lnTo>
                  <a:lnTo>
                    <a:pt x="210883" y="0"/>
                  </a:lnTo>
                  <a:lnTo>
                    <a:pt x="421767" y="121729"/>
                  </a:lnTo>
                  <a:lnTo>
                    <a:pt x="210883" y="243459"/>
                  </a:ln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7" name="Google Shape;207;p15"/>
            <p:cNvSpPr/>
            <p:nvPr/>
          </p:nvSpPr>
          <p:spPr>
            <a:xfrm>
              <a:off x="7800200" y="3687162"/>
              <a:ext cx="337413" cy="194843"/>
            </a:xfrm>
            <a:custGeom>
              <a:avLst/>
              <a:gdLst/>
              <a:ahLst/>
              <a:cxnLst/>
              <a:rect l="l" t="t" r="r" b="b"/>
              <a:pathLst>
                <a:path w="421766" h="243554" extrusionOk="0">
                  <a:moveTo>
                    <a:pt x="210884" y="243554"/>
                  </a:moveTo>
                  <a:lnTo>
                    <a:pt x="0" y="121825"/>
                  </a:lnTo>
                  <a:lnTo>
                    <a:pt x="210884" y="0"/>
                  </a:lnTo>
                  <a:lnTo>
                    <a:pt x="421767" y="121825"/>
                  </a:lnTo>
                  <a:lnTo>
                    <a:pt x="210884" y="243554"/>
                  </a:ln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8" name="Google Shape;208;p15"/>
            <p:cNvSpPr/>
            <p:nvPr/>
          </p:nvSpPr>
          <p:spPr>
            <a:xfrm>
              <a:off x="8018073" y="3812966"/>
              <a:ext cx="337413" cy="194843"/>
            </a:xfrm>
            <a:custGeom>
              <a:avLst/>
              <a:gdLst/>
              <a:ahLst/>
              <a:cxnLst/>
              <a:rect l="l" t="t" r="r" b="b"/>
              <a:pathLst>
                <a:path w="421766" h="243554" extrusionOk="0">
                  <a:moveTo>
                    <a:pt x="210883" y="243554"/>
                  </a:moveTo>
                  <a:lnTo>
                    <a:pt x="0" y="121729"/>
                  </a:lnTo>
                  <a:lnTo>
                    <a:pt x="210883" y="0"/>
                  </a:lnTo>
                  <a:lnTo>
                    <a:pt x="421767" y="121825"/>
                  </a:lnTo>
                  <a:lnTo>
                    <a:pt x="210883" y="243554"/>
                  </a:lnTo>
                  <a:close/>
                </a:path>
              </a:pathLst>
            </a:custGeom>
            <a:solidFill>
              <a:srgbClr val="E9EAF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9" name="Google Shape;209;p15"/>
            <p:cNvSpPr/>
            <p:nvPr/>
          </p:nvSpPr>
          <p:spPr>
            <a:xfrm>
              <a:off x="6687910" y="670084"/>
              <a:ext cx="164002" cy="239775"/>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0" name="Google Shape;210;p15"/>
            <p:cNvSpPr/>
            <p:nvPr/>
          </p:nvSpPr>
          <p:spPr>
            <a:xfrm>
              <a:off x="6700339" y="668001"/>
              <a:ext cx="78555" cy="96805"/>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1" name="Google Shape;211;p15"/>
            <p:cNvSpPr/>
            <p:nvPr/>
          </p:nvSpPr>
          <p:spPr>
            <a:xfrm>
              <a:off x="6715688" y="773039"/>
              <a:ext cx="96898" cy="108448"/>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9C6448"/>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2" name="Google Shape;212;p15"/>
            <p:cNvSpPr/>
            <p:nvPr/>
          </p:nvSpPr>
          <p:spPr>
            <a:xfrm>
              <a:off x="6550295" y="816287"/>
              <a:ext cx="182863" cy="260314"/>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9C6448"/>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3" name="Google Shape;213;p15"/>
            <p:cNvSpPr/>
            <p:nvPr/>
          </p:nvSpPr>
          <p:spPr>
            <a:xfrm>
              <a:off x="6687493" y="808527"/>
              <a:ext cx="141254" cy="186323"/>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4" name="Google Shape;214;p15"/>
            <p:cNvSpPr/>
            <p:nvPr/>
          </p:nvSpPr>
          <p:spPr>
            <a:xfrm>
              <a:off x="6712641" y="675415"/>
              <a:ext cx="103914" cy="128012"/>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9C6448"/>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5" name="Google Shape;215;p15"/>
            <p:cNvSpPr/>
            <p:nvPr/>
          </p:nvSpPr>
          <p:spPr>
            <a:xfrm>
              <a:off x="6716857" y="674913"/>
              <a:ext cx="104325" cy="98187"/>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6" name="Google Shape;216;p15"/>
            <p:cNvSpPr/>
            <p:nvPr/>
          </p:nvSpPr>
          <p:spPr>
            <a:xfrm>
              <a:off x="6591681" y="1319278"/>
              <a:ext cx="82039" cy="62578"/>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7" name="Google Shape;217;p15"/>
            <p:cNvSpPr/>
            <p:nvPr/>
          </p:nvSpPr>
          <p:spPr>
            <a:xfrm>
              <a:off x="6592043" y="1339232"/>
              <a:ext cx="81667" cy="42638"/>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8" name="Google Shape;218;p15"/>
            <p:cNvSpPr/>
            <p:nvPr/>
          </p:nvSpPr>
          <p:spPr>
            <a:xfrm>
              <a:off x="6550653" y="1292322"/>
              <a:ext cx="75096" cy="58175"/>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9" name="Google Shape;219;p15"/>
            <p:cNvSpPr/>
            <p:nvPr/>
          </p:nvSpPr>
          <p:spPr>
            <a:xfrm>
              <a:off x="6550998" y="1311512"/>
              <a:ext cx="74798" cy="3904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20" name="Google Shape;220;p15"/>
            <p:cNvSpPr/>
            <p:nvPr/>
          </p:nvSpPr>
          <p:spPr>
            <a:xfrm>
              <a:off x="6578488" y="992358"/>
              <a:ext cx="178821" cy="308422"/>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9C6448"/>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21" name="Google Shape;221;p15"/>
            <p:cNvSpPr/>
            <p:nvPr/>
          </p:nvSpPr>
          <p:spPr>
            <a:xfrm>
              <a:off x="6627226" y="992967"/>
              <a:ext cx="178028" cy="333954"/>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9C6448"/>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22" name="Google Shape;222;p15"/>
            <p:cNvSpPr/>
            <p:nvPr/>
          </p:nvSpPr>
          <p:spPr>
            <a:xfrm>
              <a:off x="6560953" y="971949"/>
              <a:ext cx="266226" cy="245057"/>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E2616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23" name="Google Shape;223;p15"/>
            <p:cNvSpPr/>
            <p:nvPr/>
          </p:nvSpPr>
          <p:spPr>
            <a:xfrm>
              <a:off x="6774876" y="827227"/>
              <a:ext cx="92521" cy="324362"/>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9C6448"/>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24" name="Google Shape;224;p15"/>
            <p:cNvSpPr/>
            <p:nvPr/>
          </p:nvSpPr>
          <p:spPr>
            <a:xfrm>
              <a:off x="6792998" y="823141"/>
              <a:ext cx="55942" cy="71147"/>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rgbClr val="EDEDE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25" name="Google Shape;225;p15"/>
            <p:cNvSpPr/>
            <p:nvPr/>
          </p:nvSpPr>
          <p:spPr>
            <a:xfrm>
              <a:off x="6683350" y="808424"/>
              <a:ext cx="47853" cy="50242"/>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rgbClr val="EDEDE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nvGrpSpPr>
            <p:cNvPr id="226" name="Google Shape;226;p15"/>
            <p:cNvGrpSpPr/>
            <p:nvPr/>
          </p:nvGrpSpPr>
          <p:grpSpPr>
            <a:xfrm flipH="1">
              <a:off x="5678143" y="1227582"/>
              <a:ext cx="345795" cy="1043508"/>
              <a:chOff x="5678143" y="1151382"/>
              <a:chExt cx="345795" cy="1043508"/>
            </a:xfrm>
          </p:grpSpPr>
          <p:sp>
            <p:nvSpPr>
              <p:cNvPr id="227" name="Google Shape;227;p15"/>
              <p:cNvSpPr/>
              <p:nvPr/>
            </p:nvSpPr>
            <p:spPr>
              <a:xfrm>
                <a:off x="5678143" y="199524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28" name="Google Shape;228;p15"/>
              <p:cNvSpPr/>
              <p:nvPr/>
            </p:nvSpPr>
            <p:spPr>
              <a:xfrm>
                <a:off x="5781662" y="1153715"/>
                <a:ext cx="174078" cy="254926"/>
              </a:xfrm>
              <a:custGeom>
                <a:avLst/>
                <a:gdLst/>
                <a:ahLst/>
                <a:cxnLst/>
                <a:rect l="l" t="t" r="r" b="b"/>
                <a:pathLst>
                  <a:path w="217597" h="318657" extrusionOk="0">
                    <a:moveTo>
                      <a:pt x="77117" y="10535"/>
                    </a:moveTo>
                    <a:cubicBezTo>
                      <a:pt x="85785" y="-3371"/>
                      <a:pt x="151983" y="-12515"/>
                      <a:pt x="173796" y="43587"/>
                    </a:cubicBezTo>
                    <a:cubicBezTo>
                      <a:pt x="181987" y="64828"/>
                      <a:pt x="180749" y="119216"/>
                      <a:pt x="187702" y="153315"/>
                    </a:cubicBezTo>
                    <a:cubicBezTo>
                      <a:pt x="194655" y="187415"/>
                      <a:pt x="210848" y="206846"/>
                      <a:pt x="216277" y="234563"/>
                    </a:cubicBezTo>
                    <a:cubicBezTo>
                      <a:pt x="221706" y="262281"/>
                      <a:pt x="212658" y="308668"/>
                      <a:pt x="145888" y="316954"/>
                    </a:cubicBezTo>
                    <a:cubicBezTo>
                      <a:pt x="79117" y="325241"/>
                      <a:pt x="27778" y="301715"/>
                      <a:pt x="11966" y="280379"/>
                    </a:cubicBezTo>
                    <a:cubicBezTo>
                      <a:pt x="-3845" y="259043"/>
                      <a:pt x="-4131" y="213704"/>
                      <a:pt x="11966" y="189605"/>
                    </a:cubicBezTo>
                    <a:cubicBezTo>
                      <a:pt x="28063" y="165507"/>
                      <a:pt x="40541" y="145505"/>
                      <a:pt x="40541" y="113405"/>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29" name="Google Shape;229;p15"/>
              <p:cNvSpPr/>
              <p:nvPr/>
            </p:nvSpPr>
            <p:spPr>
              <a:xfrm>
                <a:off x="5776639" y="1337053"/>
                <a:ext cx="32518" cy="188360"/>
              </a:xfrm>
              <a:custGeom>
                <a:avLst/>
                <a:gdLst/>
                <a:ahLst/>
                <a:cxnLst/>
                <a:rect l="l" t="t" r="r" b="b"/>
                <a:pathLst>
                  <a:path w="40647" h="235450" extrusionOk="0">
                    <a:moveTo>
                      <a:pt x="4152" y="15917"/>
                    </a:moveTo>
                    <a:cubicBezTo>
                      <a:pt x="4152" y="15917"/>
                      <a:pt x="-11564" y="127074"/>
                      <a:pt x="18154" y="205274"/>
                    </a:cubicBezTo>
                    <a:cubicBezTo>
                      <a:pt x="47872" y="283474"/>
                      <a:pt x="39585" y="184986"/>
                      <a:pt x="39585" y="184986"/>
                    </a:cubicBezTo>
                    <a:lnTo>
                      <a:pt x="32442" y="161554"/>
                    </a:lnTo>
                    <a:cubicBezTo>
                      <a:pt x="32442" y="161554"/>
                      <a:pt x="26536" y="71067"/>
                      <a:pt x="29013" y="48873"/>
                    </a:cubicBezTo>
                    <a:cubicBezTo>
                      <a:pt x="31489" y="26680"/>
                      <a:pt x="30918" y="7630"/>
                      <a:pt x="32442" y="5820"/>
                    </a:cubicBezTo>
                    <a:cubicBezTo>
                      <a:pt x="33966" y="4011"/>
                      <a:pt x="26632" y="486"/>
                      <a:pt x="23488" y="10"/>
                    </a:cubicBezTo>
                    <a:cubicBezTo>
                      <a:pt x="20345" y="-466"/>
                      <a:pt x="4152" y="15917"/>
                      <a:pt x="4152" y="15917"/>
                    </a:cubicBezTo>
                    <a:close/>
                  </a:path>
                </a:pathLst>
              </a:custGeom>
              <a:solidFill>
                <a:srgbClr val="DFAE8E"/>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30" name="Google Shape;230;p15"/>
              <p:cNvSpPr/>
              <p:nvPr/>
            </p:nvSpPr>
            <p:spPr>
              <a:xfrm>
                <a:off x="5795186" y="1151382"/>
                <a:ext cx="83137" cy="102663"/>
              </a:xfrm>
              <a:custGeom>
                <a:avLst/>
                <a:gdLst/>
                <a:ahLst/>
                <a:cxnLst/>
                <a:rect l="l" t="t" r="r" b="b"/>
                <a:pathLst>
                  <a:path w="103921" h="128329" extrusionOk="0">
                    <a:moveTo>
                      <a:pt x="103921" y="3833"/>
                    </a:moveTo>
                    <a:cubicBezTo>
                      <a:pt x="103921" y="3833"/>
                      <a:pt x="54105" y="-10550"/>
                      <a:pt x="23911" y="16406"/>
                    </a:cubicBezTo>
                    <a:cubicBezTo>
                      <a:pt x="3585" y="35104"/>
                      <a:pt x="-4645" y="63564"/>
                      <a:pt x="2575" y="90225"/>
                    </a:cubicBezTo>
                    <a:cubicBezTo>
                      <a:pt x="6576" y="105941"/>
                      <a:pt x="14672" y="127468"/>
                      <a:pt x="27150" y="128325"/>
                    </a:cubicBezTo>
                    <a:cubicBezTo>
                      <a:pt x="39627" y="129182"/>
                      <a:pt x="103921" y="3833"/>
                      <a:pt x="103921" y="3833"/>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31" name="Google Shape;231;p15"/>
              <p:cNvSpPr/>
              <p:nvPr/>
            </p:nvSpPr>
            <p:spPr>
              <a:xfrm>
                <a:off x="5811517" y="1263498"/>
                <a:ext cx="102898" cy="115088"/>
              </a:xfrm>
              <a:custGeom>
                <a:avLst/>
                <a:gdLst/>
                <a:ahLst/>
                <a:cxnLst/>
                <a:rect l="l" t="t" r="r" b="b"/>
                <a:pathLst>
                  <a:path w="128622" h="143860" extrusionOk="0">
                    <a:moveTo>
                      <a:pt x="102545" y="0"/>
                    </a:moveTo>
                    <a:cubicBezTo>
                      <a:pt x="102545" y="0"/>
                      <a:pt x="99307" y="55531"/>
                      <a:pt x="100355" y="59627"/>
                    </a:cubicBezTo>
                    <a:cubicBezTo>
                      <a:pt x="101402" y="63722"/>
                      <a:pt x="122071" y="67628"/>
                      <a:pt x="127977" y="72485"/>
                    </a:cubicBezTo>
                    <a:cubicBezTo>
                      <a:pt x="133883" y="77343"/>
                      <a:pt x="97783" y="133636"/>
                      <a:pt x="79400" y="142018"/>
                    </a:cubicBezTo>
                    <a:cubicBezTo>
                      <a:pt x="61016" y="150400"/>
                      <a:pt x="4343" y="129064"/>
                      <a:pt x="437" y="100774"/>
                    </a:cubicBezTo>
                    <a:cubicBezTo>
                      <a:pt x="-3182" y="74866"/>
                      <a:pt x="16630" y="54673"/>
                      <a:pt x="24345" y="47625"/>
                    </a:cubicBezTo>
                    <a:cubicBezTo>
                      <a:pt x="29546" y="47282"/>
                      <a:pt x="34765" y="47282"/>
                      <a:pt x="39966" y="47625"/>
                    </a:cubicBezTo>
                    <a:lnTo>
                      <a:pt x="41585" y="20764"/>
                    </a:lnTo>
                    <a:cubicBezTo>
                      <a:pt x="66446" y="11906"/>
                      <a:pt x="102545" y="0"/>
                      <a:pt x="102545" y="0"/>
                    </a:cubicBezTo>
                    <a:close/>
                  </a:path>
                </a:pathLst>
              </a:custGeom>
              <a:solidFill>
                <a:srgbClr val="DFAE8E"/>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32" name="Google Shape;232;p15"/>
              <p:cNvSpPr/>
              <p:nvPr/>
            </p:nvSpPr>
            <p:spPr>
              <a:xfrm>
                <a:off x="5781607" y="1300507"/>
                <a:ext cx="149918" cy="172167"/>
              </a:xfrm>
              <a:custGeom>
                <a:avLst/>
                <a:gdLst/>
                <a:ahLst/>
                <a:cxnLst/>
                <a:rect l="l" t="t" r="r" b="b"/>
                <a:pathLst>
                  <a:path w="187397" h="215209" extrusionOk="0">
                    <a:moveTo>
                      <a:pt x="147575" y="18193"/>
                    </a:moveTo>
                    <a:cubicBezTo>
                      <a:pt x="163196" y="20669"/>
                      <a:pt x="181008" y="28956"/>
                      <a:pt x="183485" y="37243"/>
                    </a:cubicBezTo>
                    <a:cubicBezTo>
                      <a:pt x="189933" y="68008"/>
                      <a:pt x="188390" y="99917"/>
                      <a:pt x="179008" y="129921"/>
                    </a:cubicBezTo>
                    <a:cubicBezTo>
                      <a:pt x="165482" y="165640"/>
                      <a:pt x="156434" y="188405"/>
                      <a:pt x="148623" y="203835"/>
                    </a:cubicBezTo>
                    <a:cubicBezTo>
                      <a:pt x="148623" y="203835"/>
                      <a:pt x="81091" y="232410"/>
                      <a:pt x="26703" y="198977"/>
                    </a:cubicBezTo>
                    <a:cubicBezTo>
                      <a:pt x="26703" y="198977"/>
                      <a:pt x="22893" y="160877"/>
                      <a:pt x="22703" y="140208"/>
                    </a:cubicBezTo>
                    <a:cubicBezTo>
                      <a:pt x="-27589" y="96393"/>
                      <a:pt x="15368" y="42291"/>
                      <a:pt x="57945" y="286"/>
                    </a:cubicBezTo>
                    <a:cubicBezTo>
                      <a:pt x="63050" y="-95"/>
                      <a:pt x="68175" y="-95"/>
                      <a:pt x="73280" y="286"/>
                    </a:cubicBezTo>
                    <a:cubicBezTo>
                      <a:pt x="73280" y="286"/>
                      <a:pt x="35180" y="45244"/>
                      <a:pt x="61755" y="70771"/>
                    </a:cubicBezTo>
                    <a:cubicBezTo>
                      <a:pt x="118238" y="53721"/>
                      <a:pt x="129478" y="28384"/>
                      <a:pt x="147575" y="18193"/>
                    </a:cubicBez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33" name="Google Shape;233;p15"/>
              <p:cNvSpPr/>
              <p:nvPr/>
            </p:nvSpPr>
            <p:spPr>
              <a:xfrm>
                <a:off x="5808246" y="1159602"/>
                <a:ext cx="110823" cy="136345"/>
              </a:xfrm>
              <a:custGeom>
                <a:avLst/>
                <a:gdLst/>
                <a:ahLst/>
                <a:cxnLst/>
                <a:rect l="l" t="t" r="r" b="b"/>
                <a:pathLst>
                  <a:path w="138529" h="170431" extrusionOk="0">
                    <a:moveTo>
                      <a:pt x="2908" y="60608"/>
                    </a:moveTo>
                    <a:lnTo>
                      <a:pt x="2908" y="60608"/>
                    </a:lnTo>
                    <a:cubicBezTo>
                      <a:pt x="8528" y="24890"/>
                      <a:pt x="34245" y="-2066"/>
                      <a:pt x="71107" y="125"/>
                    </a:cubicBezTo>
                    <a:cubicBezTo>
                      <a:pt x="110150" y="1972"/>
                      <a:pt x="140297" y="35129"/>
                      <a:pt x="138449" y="74172"/>
                    </a:cubicBezTo>
                    <a:cubicBezTo>
                      <a:pt x="137372" y="96775"/>
                      <a:pt x="125552" y="117511"/>
                      <a:pt x="106635" y="129950"/>
                    </a:cubicBezTo>
                    <a:cubicBezTo>
                      <a:pt x="105369" y="135322"/>
                      <a:pt x="103483" y="140533"/>
                      <a:pt x="101016" y="145476"/>
                    </a:cubicBezTo>
                    <a:cubicBezTo>
                      <a:pt x="87966" y="160716"/>
                      <a:pt x="53391" y="170336"/>
                      <a:pt x="41865" y="170432"/>
                    </a:cubicBezTo>
                    <a:cubicBezTo>
                      <a:pt x="32340" y="170432"/>
                      <a:pt x="23482" y="161383"/>
                      <a:pt x="14243" y="146048"/>
                    </a:cubicBezTo>
                    <a:cubicBezTo>
                      <a:pt x="-5093" y="113663"/>
                      <a:pt x="-140" y="78230"/>
                      <a:pt x="2908" y="60608"/>
                    </a:cubicBezTo>
                    <a:close/>
                  </a:path>
                </a:pathLst>
              </a:custGeom>
              <a:solidFill>
                <a:srgbClr val="DFAE8E"/>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34" name="Google Shape;234;p15"/>
              <p:cNvSpPr/>
              <p:nvPr/>
            </p:nvSpPr>
            <p:spPr>
              <a:xfrm>
                <a:off x="5812703" y="1158869"/>
                <a:ext cx="110779" cy="104694"/>
              </a:xfrm>
              <a:custGeom>
                <a:avLst/>
                <a:gdLst/>
                <a:ahLst/>
                <a:cxnLst/>
                <a:rect l="l" t="t" r="r" b="b"/>
                <a:pathLst>
                  <a:path w="138474" h="130867" extrusionOk="0">
                    <a:moveTo>
                      <a:pt x="76867" y="1709"/>
                    </a:moveTo>
                    <a:cubicBezTo>
                      <a:pt x="102679" y="6757"/>
                      <a:pt x="123920" y="13996"/>
                      <a:pt x="130969" y="39332"/>
                    </a:cubicBezTo>
                    <a:cubicBezTo>
                      <a:pt x="135731" y="56858"/>
                      <a:pt x="142018" y="90101"/>
                      <a:pt x="136017" y="104102"/>
                    </a:cubicBezTo>
                    <a:lnTo>
                      <a:pt x="132398" y="114294"/>
                    </a:lnTo>
                    <a:lnTo>
                      <a:pt x="101060" y="130868"/>
                    </a:lnTo>
                    <a:cubicBezTo>
                      <a:pt x="101060" y="130868"/>
                      <a:pt x="86487" y="118676"/>
                      <a:pt x="91059" y="83243"/>
                    </a:cubicBezTo>
                    <a:cubicBezTo>
                      <a:pt x="90850" y="78423"/>
                      <a:pt x="89335" y="73746"/>
                      <a:pt x="86678" y="69717"/>
                    </a:cubicBezTo>
                    <a:cubicBezTo>
                      <a:pt x="84687" y="66364"/>
                      <a:pt x="83211" y="62735"/>
                      <a:pt x="82296" y="58954"/>
                    </a:cubicBezTo>
                    <a:cubicBezTo>
                      <a:pt x="78591" y="49353"/>
                      <a:pt x="71371" y="41514"/>
                      <a:pt x="62103" y="37046"/>
                    </a:cubicBezTo>
                    <a:cubicBezTo>
                      <a:pt x="38767" y="23997"/>
                      <a:pt x="4953" y="35237"/>
                      <a:pt x="0" y="39999"/>
                    </a:cubicBezTo>
                    <a:cubicBezTo>
                      <a:pt x="13221" y="10548"/>
                      <a:pt x="45396" y="-5483"/>
                      <a:pt x="76867" y="1709"/>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35" name="Google Shape;235;p15"/>
              <p:cNvSpPr/>
              <p:nvPr/>
            </p:nvSpPr>
            <p:spPr>
              <a:xfrm>
                <a:off x="5898276" y="1323720"/>
                <a:ext cx="74471" cy="246223"/>
              </a:xfrm>
              <a:custGeom>
                <a:avLst/>
                <a:gdLst/>
                <a:ahLst/>
                <a:cxnLst/>
                <a:rect l="l" t="t" r="r" b="b"/>
                <a:pathLst>
                  <a:path w="93089" h="307779" extrusionOk="0">
                    <a:moveTo>
                      <a:pt x="39367" y="248524"/>
                    </a:moveTo>
                    <a:cubicBezTo>
                      <a:pt x="45177" y="212329"/>
                      <a:pt x="56036" y="188898"/>
                      <a:pt x="50988" y="168990"/>
                    </a:cubicBezTo>
                    <a:cubicBezTo>
                      <a:pt x="39739" y="128738"/>
                      <a:pt x="25013" y="89542"/>
                      <a:pt x="6982" y="51833"/>
                    </a:cubicBezTo>
                    <a:cubicBezTo>
                      <a:pt x="-4448" y="29354"/>
                      <a:pt x="-924" y="13733"/>
                      <a:pt x="10887" y="4779"/>
                    </a:cubicBezTo>
                    <a:cubicBezTo>
                      <a:pt x="24222" y="-4746"/>
                      <a:pt x="36891" y="-840"/>
                      <a:pt x="48987" y="23829"/>
                    </a:cubicBezTo>
                    <a:cubicBezTo>
                      <a:pt x="64132" y="55167"/>
                      <a:pt x="81086" y="87361"/>
                      <a:pt x="89373" y="134034"/>
                    </a:cubicBezTo>
                    <a:cubicBezTo>
                      <a:pt x="94688" y="164228"/>
                      <a:pt x="94298" y="195136"/>
                      <a:pt x="88230" y="225188"/>
                    </a:cubicBezTo>
                    <a:cubicBezTo>
                      <a:pt x="83087" y="257668"/>
                      <a:pt x="72800" y="275956"/>
                      <a:pt x="60513" y="306436"/>
                    </a:cubicBezTo>
                    <a:cubicBezTo>
                      <a:pt x="57084" y="315199"/>
                      <a:pt x="34414" y="279385"/>
                      <a:pt x="39367" y="248524"/>
                    </a:cubicBezTo>
                    <a:close/>
                  </a:path>
                </a:pathLst>
              </a:custGeom>
              <a:solidFill>
                <a:srgbClr val="DFAE8E"/>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36" name="Google Shape;236;p15"/>
              <p:cNvSpPr/>
              <p:nvPr/>
            </p:nvSpPr>
            <p:spPr>
              <a:xfrm>
                <a:off x="5831068" y="2061801"/>
                <a:ext cx="86995" cy="66513"/>
              </a:xfrm>
              <a:custGeom>
                <a:avLst/>
                <a:gdLst/>
                <a:ahLst/>
                <a:cxnLst/>
                <a:rect l="l" t="t" r="r" b="b"/>
                <a:pathLst>
                  <a:path w="108744" h="83141" extrusionOk="0">
                    <a:moveTo>
                      <a:pt x="100855" y="2"/>
                    </a:moveTo>
                    <a:cubicBezTo>
                      <a:pt x="87806" y="10575"/>
                      <a:pt x="67423" y="3241"/>
                      <a:pt x="66470" y="4194"/>
                    </a:cubicBezTo>
                    <a:cubicBezTo>
                      <a:pt x="51297" y="17281"/>
                      <a:pt x="35400" y="29492"/>
                      <a:pt x="18845" y="40769"/>
                    </a:cubicBezTo>
                    <a:cubicBezTo>
                      <a:pt x="10654" y="47151"/>
                      <a:pt x="-2014" y="55724"/>
                      <a:pt x="271" y="68106"/>
                    </a:cubicBezTo>
                    <a:cubicBezTo>
                      <a:pt x="4367" y="90109"/>
                      <a:pt x="39610" y="83346"/>
                      <a:pt x="52945" y="76584"/>
                    </a:cubicBezTo>
                    <a:cubicBezTo>
                      <a:pt x="66280" y="69821"/>
                      <a:pt x="77043" y="58677"/>
                      <a:pt x="89616" y="50866"/>
                    </a:cubicBezTo>
                    <a:cubicBezTo>
                      <a:pt x="98665" y="45246"/>
                      <a:pt x="107428" y="42389"/>
                      <a:pt x="108666" y="31054"/>
                    </a:cubicBezTo>
                    <a:cubicBezTo>
                      <a:pt x="109523" y="24196"/>
                      <a:pt x="103142" y="-283"/>
                      <a:pt x="100855" y="2"/>
                    </a:cubicBezTo>
                    <a:close/>
                  </a:path>
                </a:pathLst>
              </a:custGeom>
              <a:solidFill>
                <a:srgbClr val="3822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37" name="Google Shape;237;p15"/>
              <p:cNvSpPr/>
              <p:nvPr/>
            </p:nvSpPr>
            <p:spPr>
              <a:xfrm>
                <a:off x="5831514" y="2082973"/>
                <a:ext cx="86563" cy="44990"/>
              </a:xfrm>
              <a:custGeom>
                <a:avLst/>
                <a:gdLst/>
                <a:ahLst/>
                <a:cxnLst/>
                <a:rect l="l" t="t" r="r" b="b"/>
                <a:pathLst>
                  <a:path w="108204" h="56238" extrusionOk="0">
                    <a:moveTo>
                      <a:pt x="107918" y="0"/>
                    </a:moveTo>
                    <a:cubicBezTo>
                      <a:pt x="106204" y="10859"/>
                      <a:pt x="97536" y="13907"/>
                      <a:pt x="88868" y="19050"/>
                    </a:cubicBezTo>
                    <a:cubicBezTo>
                      <a:pt x="76105" y="26956"/>
                      <a:pt x="64865" y="38100"/>
                      <a:pt x="51530" y="45149"/>
                    </a:cubicBezTo>
                    <a:cubicBezTo>
                      <a:pt x="38195" y="52197"/>
                      <a:pt x="8573" y="57531"/>
                      <a:pt x="0" y="41815"/>
                    </a:cubicBezTo>
                    <a:cubicBezTo>
                      <a:pt x="4667" y="63056"/>
                      <a:pt x="39338" y="56388"/>
                      <a:pt x="52483" y="49721"/>
                    </a:cubicBezTo>
                    <a:cubicBezTo>
                      <a:pt x="65627" y="43053"/>
                      <a:pt x="76581" y="31814"/>
                      <a:pt x="89154" y="24003"/>
                    </a:cubicBezTo>
                    <a:cubicBezTo>
                      <a:pt x="98203" y="18383"/>
                      <a:pt x="106966" y="15526"/>
                      <a:pt x="108204" y="4191"/>
                    </a:cubicBezTo>
                    <a:cubicBezTo>
                      <a:pt x="108214" y="2791"/>
                      <a:pt x="108118" y="1391"/>
                      <a:pt x="107918" y="0"/>
                    </a:cubicBezTo>
                    <a:close/>
                  </a:path>
                </a:pathLst>
              </a:custGeom>
              <a:solidFill>
                <a:srgbClr val="757B8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38" name="Google Shape;238;p15"/>
              <p:cNvSpPr/>
              <p:nvPr/>
            </p:nvSpPr>
            <p:spPr>
              <a:xfrm>
                <a:off x="5764925" y="2047104"/>
                <a:ext cx="79862" cy="61873"/>
              </a:xfrm>
              <a:custGeom>
                <a:avLst/>
                <a:gdLst/>
                <a:ahLst/>
                <a:cxnLst/>
                <a:rect l="l" t="t" r="r" b="b"/>
                <a:pathLst>
                  <a:path w="99827" h="77341" extrusionOk="0">
                    <a:moveTo>
                      <a:pt x="91860" y="1"/>
                    </a:moveTo>
                    <a:cubicBezTo>
                      <a:pt x="79954" y="9526"/>
                      <a:pt x="61856" y="4288"/>
                      <a:pt x="60999" y="5240"/>
                    </a:cubicBezTo>
                    <a:cubicBezTo>
                      <a:pt x="47045" y="17146"/>
                      <a:pt x="32453" y="28281"/>
                      <a:pt x="17279" y="38578"/>
                    </a:cubicBezTo>
                    <a:cubicBezTo>
                      <a:pt x="9754" y="44388"/>
                      <a:pt x="-1771" y="52294"/>
                      <a:pt x="229" y="63533"/>
                    </a:cubicBezTo>
                    <a:cubicBezTo>
                      <a:pt x="4040" y="83726"/>
                      <a:pt x="36329" y="77535"/>
                      <a:pt x="48521" y="71344"/>
                    </a:cubicBezTo>
                    <a:cubicBezTo>
                      <a:pt x="60713" y="65152"/>
                      <a:pt x="70619" y="54961"/>
                      <a:pt x="82145" y="47817"/>
                    </a:cubicBezTo>
                    <a:cubicBezTo>
                      <a:pt x="90336" y="42673"/>
                      <a:pt x="98433" y="40006"/>
                      <a:pt x="99766" y="29624"/>
                    </a:cubicBezTo>
                    <a:cubicBezTo>
                      <a:pt x="100528" y="23338"/>
                      <a:pt x="94051" y="-189"/>
                      <a:pt x="91860" y="1"/>
                    </a:cubicBezTo>
                    <a:close/>
                  </a:path>
                </a:pathLst>
              </a:custGeom>
              <a:solidFill>
                <a:srgbClr val="3822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39" name="Google Shape;239;p15"/>
              <p:cNvSpPr/>
              <p:nvPr/>
            </p:nvSpPr>
            <p:spPr>
              <a:xfrm>
                <a:off x="5764880" y="2067438"/>
                <a:ext cx="79629" cy="41383"/>
              </a:xfrm>
              <a:custGeom>
                <a:avLst/>
                <a:gdLst/>
                <a:ahLst/>
                <a:cxnLst/>
                <a:rect l="l" t="t" r="r" b="b"/>
                <a:pathLst>
                  <a:path w="99536" h="51729" extrusionOk="0">
                    <a:moveTo>
                      <a:pt x="99536" y="0"/>
                    </a:moveTo>
                    <a:cubicBezTo>
                      <a:pt x="97917" y="10001"/>
                      <a:pt x="90011" y="12668"/>
                      <a:pt x="81820" y="17812"/>
                    </a:cubicBezTo>
                    <a:cubicBezTo>
                      <a:pt x="70104" y="25051"/>
                      <a:pt x="59817" y="35528"/>
                      <a:pt x="47625" y="41720"/>
                    </a:cubicBezTo>
                    <a:cubicBezTo>
                      <a:pt x="35433" y="47911"/>
                      <a:pt x="8287" y="53054"/>
                      <a:pt x="0" y="38671"/>
                    </a:cubicBezTo>
                    <a:cubicBezTo>
                      <a:pt x="4286" y="57721"/>
                      <a:pt x="36004" y="52006"/>
                      <a:pt x="47625" y="45911"/>
                    </a:cubicBezTo>
                    <a:cubicBezTo>
                      <a:pt x="59246" y="39814"/>
                      <a:pt x="69723" y="29528"/>
                      <a:pt x="81248" y="22384"/>
                    </a:cubicBezTo>
                    <a:cubicBezTo>
                      <a:pt x="89440" y="17240"/>
                      <a:pt x="97536" y="14573"/>
                      <a:pt x="98870" y="4191"/>
                    </a:cubicBezTo>
                    <a:cubicBezTo>
                      <a:pt x="99222" y="2819"/>
                      <a:pt x="99441" y="1419"/>
                      <a:pt x="99536" y="0"/>
                    </a:cubicBezTo>
                    <a:close/>
                  </a:path>
                </a:pathLst>
              </a:custGeom>
              <a:solidFill>
                <a:srgbClr val="757B8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40" name="Google Shape;240;p15"/>
              <p:cNvSpPr/>
              <p:nvPr/>
            </p:nvSpPr>
            <p:spPr>
              <a:xfrm>
                <a:off x="5777722" y="1472916"/>
                <a:ext cx="170454" cy="595560"/>
              </a:xfrm>
              <a:custGeom>
                <a:avLst/>
                <a:gdLst/>
                <a:ahLst/>
                <a:cxnLst/>
                <a:rect l="l" t="t" r="r" b="b"/>
                <a:pathLst>
                  <a:path w="213068" h="744450" extrusionOk="0">
                    <a:moveTo>
                      <a:pt x="5465" y="110490"/>
                    </a:moveTo>
                    <a:cubicBezTo>
                      <a:pt x="11276" y="65437"/>
                      <a:pt x="27849" y="0"/>
                      <a:pt x="27849" y="0"/>
                    </a:cubicBezTo>
                    <a:cubicBezTo>
                      <a:pt x="43546" y="7372"/>
                      <a:pt x="60529" y="11611"/>
                      <a:pt x="77855" y="12478"/>
                    </a:cubicBezTo>
                    <a:cubicBezTo>
                      <a:pt x="103211" y="12316"/>
                      <a:pt x="128490" y="9830"/>
                      <a:pt x="153388" y="5048"/>
                    </a:cubicBezTo>
                    <a:cubicBezTo>
                      <a:pt x="161532" y="19269"/>
                      <a:pt x="170429" y="33033"/>
                      <a:pt x="180059" y="46291"/>
                    </a:cubicBezTo>
                    <a:cubicBezTo>
                      <a:pt x="193012" y="64294"/>
                      <a:pt x="218159" y="103441"/>
                      <a:pt x="212158" y="172879"/>
                    </a:cubicBezTo>
                    <a:cubicBezTo>
                      <a:pt x="208253" y="217932"/>
                      <a:pt x="182916" y="409480"/>
                      <a:pt x="182916" y="409480"/>
                    </a:cubicBezTo>
                    <a:cubicBezTo>
                      <a:pt x="192755" y="441693"/>
                      <a:pt x="197985" y="475145"/>
                      <a:pt x="198442" y="508826"/>
                    </a:cubicBezTo>
                    <a:cubicBezTo>
                      <a:pt x="196156" y="548821"/>
                      <a:pt x="190869" y="588588"/>
                      <a:pt x="182630" y="627793"/>
                    </a:cubicBezTo>
                    <a:lnTo>
                      <a:pt x="167581" y="736568"/>
                    </a:lnTo>
                    <a:cubicBezTo>
                      <a:pt x="167581" y="736568"/>
                      <a:pt x="147483" y="751046"/>
                      <a:pt x="133195" y="740759"/>
                    </a:cubicBezTo>
                    <a:lnTo>
                      <a:pt x="135005" y="634365"/>
                    </a:lnTo>
                    <a:cubicBezTo>
                      <a:pt x="133291" y="608362"/>
                      <a:pt x="130719" y="569976"/>
                      <a:pt x="129004" y="545402"/>
                    </a:cubicBezTo>
                    <a:cubicBezTo>
                      <a:pt x="126337" y="505492"/>
                      <a:pt x="119479" y="442055"/>
                      <a:pt x="117098" y="426148"/>
                    </a:cubicBezTo>
                    <a:cubicBezTo>
                      <a:pt x="114717" y="410242"/>
                      <a:pt x="109954" y="382619"/>
                      <a:pt x="107573" y="351568"/>
                    </a:cubicBezTo>
                    <a:cubicBezTo>
                      <a:pt x="105192" y="320516"/>
                      <a:pt x="93476" y="162973"/>
                      <a:pt x="93476" y="162973"/>
                    </a:cubicBezTo>
                    <a:lnTo>
                      <a:pt x="91857" y="192500"/>
                    </a:lnTo>
                    <a:cubicBezTo>
                      <a:pt x="91857" y="192500"/>
                      <a:pt x="90238" y="240125"/>
                      <a:pt x="83380" y="299561"/>
                    </a:cubicBezTo>
                    <a:cubicBezTo>
                      <a:pt x="76522" y="358997"/>
                      <a:pt x="73855" y="385286"/>
                      <a:pt x="73855" y="385286"/>
                    </a:cubicBezTo>
                    <a:cubicBezTo>
                      <a:pt x="80370" y="397183"/>
                      <a:pt x="84932" y="410042"/>
                      <a:pt x="87380" y="423386"/>
                    </a:cubicBezTo>
                    <a:cubicBezTo>
                      <a:pt x="88619" y="436150"/>
                      <a:pt x="103192" y="537686"/>
                      <a:pt x="94429" y="588740"/>
                    </a:cubicBezTo>
                    <a:lnTo>
                      <a:pt x="76712" y="719138"/>
                    </a:lnTo>
                    <a:cubicBezTo>
                      <a:pt x="67645" y="725376"/>
                      <a:pt x="56138" y="726900"/>
                      <a:pt x="45756" y="723233"/>
                    </a:cubicBezTo>
                    <a:lnTo>
                      <a:pt x="35183" y="591407"/>
                    </a:lnTo>
                    <a:cubicBezTo>
                      <a:pt x="28135" y="541211"/>
                      <a:pt x="13180" y="434912"/>
                      <a:pt x="10895" y="421100"/>
                    </a:cubicBezTo>
                    <a:cubicBezTo>
                      <a:pt x="5808" y="393268"/>
                      <a:pt x="2817" y="365084"/>
                      <a:pt x="1941" y="336804"/>
                    </a:cubicBezTo>
                    <a:cubicBezTo>
                      <a:pt x="-1583" y="279749"/>
                      <a:pt x="-250" y="155543"/>
                      <a:pt x="5465" y="110490"/>
                    </a:cubicBezTo>
                    <a:close/>
                  </a:path>
                </a:pathLst>
              </a:custGeom>
              <a:solidFill>
                <a:srgbClr val="DFAE8E"/>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41" name="Google Shape;241;p15"/>
              <p:cNvSpPr/>
              <p:nvPr/>
            </p:nvSpPr>
            <p:spPr>
              <a:xfrm>
                <a:off x="5770564" y="1458904"/>
                <a:ext cx="181538" cy="396087"/>
              </a:xfrm>
              <a:custGeom>
                <a:avLst/>
                <a:gdLst/>
                <a:ahLst/>
                <a:cxnLst/>
                <a:rect l="l" t="t" r="r" b="b"/>
                <a:pathLst>
                  <a:path w="226922" h="495109" extrusionOk="0">
                    <a:moveTo>
                      <a:pt x="162435" y="6001"/>
                    </a:moveTo>
                    <a:lnTo>
                      <a:pt x="201202" y="83915"/>
                    </a:lnTo>
                    <a:cubicBezTo>
                      <a:pt x="201202" y="83915"/>
                      <a:pt x="260447" y="170593"/>
                      <a:pt x="199106" y="393287"/>
                    </a:cubicBezTo>
                    <a:lnTo>
                      <a:pt x="210631" y="461963"/>
                    </a:lnTo>
                    <a:cubicBezTo>
                      <a:pt x="210631" y="461963"/>
                      <a:pt x="94522" y="536543"/>
                      <a:pt x="16798" y="461963"/>
                    </a:cubicBezTo>
                    <a:cubicBezTo>
                      <a:pt x="16798" y="461963"/>
                      <a:pt x="-10158" y="256127"/>
                      <a:pt x="4224" y="161258"/>
                    </a:cubicBezTo>
                    <a:cubicBezTo>
                      <a:pt x="12149" y="106661"/>
                      <a:pt x="24246" y="52749"/>
                      <a:pt x="40420" y="0"/>
                    </a:cubicBezTo>
                    <a:cubicBezTo>
                      <a:pt x="40420" y="0"/>
                      <a:pt x="59470" y="21050"/>
                      <a:pt x="157291" y="7144"/>
                    </a:cubicBezTo>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42" name="Google Shape;242;p15"/>
              <p:cNvSpPr/>
              <p:nvPr/>
            </p:nvSpPr>
            <p:spPr>
              <a:xfrm>
                <a:off x="5895126" y="1321170"/>
                <a:ext cx="61010" cy="76023"/>
              </a:xfrm>
              <a:custGeom>
                <a:avLst/>
                <a:gdLst/>
                <a:ahLst/>
                <a:cxnLst/>
                <a:rect l="l" t="t" r="r" b="b"/>
                <a:pathLst>
                  <a:path w="76263" h="95029" extrusionOk="0">
                    <a:moveTo>
                      <a:pt x="76263" y="71216"/>
                    </a:moveTo>
                    <a:cubicBezTo>
                      <a:pt x="76263" y="71216"/>
                      <a:pt x="49307" y="98076"/>
                      <a:pt x="17303" y="94743"/>
                    </a:cubicBezTo>
                    <a:lnTo>
                      <a:pt x="1968" y="42165"/>
                    </a:lnTo>
                    <a:cubicBezTo>
                      <a:pt x="1968" y="42165"/>
                      <a:pt x="-7557" y="14828"/>
                      <a:pt x="15303" y="2826"/>
                    </a:cubicBezTo>
                    <a:cubicBezTo>
                      <a:pt x="38163" y="-9175"/>
                      <a:pt x="62833" y="17685"/>
                      <a:pt x="76263" y="71216"/>
                    </a:cubicBezTo>
                    <a:close/>
                  </a:path>
                </a:pathLst>
              </a:custGeom>
              <a:solidFill>
                <a:srgbClr val="EDEDE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43" name="Google Shape;243;p15"/>
              <p:cNvSpPr/>
              <p:nvPr/>
            </p:nvSpPr>
            <p:spPr>
              <a:xfrm>
                <a:off x="5777141" y="1300603"/>
                <a:ext cx="50825" cy="53396"/>
              </a:xfrm>
              <a:custGeom>
                <a:avLst/>
                <a:gdLst/>
                <a:ahLst/>
                <a:cxnLst/>
                <a:rect l="l" t="t" r="r" b="b"/>
                <a:pathLst>
                  <a:path w="63531" h="66745" extrusionOk="0">
                    <a:moveTo>
                      <a:pt x="63532" y="451"/>
                    </a:moveTo>
                    <a:cubicBezTo>
                      <a:pt x="63532" y="451"/>
                      <a:pt x="32671" y="-9074"/>
                      <a:pt x="0" y="59411"/>
                    </a:cubicBezTo>
                    <a:lnTo>
                      <a:pt x="12192" y="66745"/>
                    </a:lnTo>
                    <a:cubicBezTo>
                      <a:pt x="27499" y="43304"/>
                      <a:pt x="44663" y="21130"/>
                      <a:pt x="63532" y="451"/>
                    </a:cubicBezTo>
                    <a:close/>
                  </a:path>
                </a:pathLst>
              </a:custGeom>
              <a:solidFill>
                <a:srgbClr val="EDEDE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grpSp>
          <p:nvGrpSpPr>
            <p:cNvPr id="244" name="Google Shape;244;p15"/>
            <p:cNvGrpSpPr/>
            <p:nvPr/>
          </p:nvGrpSpPr>
          <p:grpSpPr>
            <a:xfrm>
              <a:off x="5122427" y="3292365"/>
              <a:ext cx="823270" cy="1268939"/>
              <a:chOff x="5490177" y="3555452"/>
              <a:chExt cx="823270" cy="1268939"/>
            </a:xfrm>
          </p:grpSpPr>
          <p:sp>
            <p:nvSpPr>
              <p:cNvPr id="245" name="Google Shape;245;p15"/>
              <p:cNvSpPr/>
              <p:nvPr/>
            </p:nvSpPr>
            <p:spPr>
              <a:xfrm>
                <a:off x="5967652" y="4624747"/>
                <a:ext cx="345795" cy="199644"/>
              </a:xfrm>
              <a:custGeom>
                <a:avLst/>
                <a:gdLst/>
                <a:ahLst/>
                <a:cxnLst/>
                <a:rect l="l" t="t" r="r" b="b"/>
                <a:pathLst>
                  <a:path w="432244" h="249555" extrusionOk="0">
                    <a:moveTo>
                      <a:pt x="432245" y="124777"/>
                    </a:moveTo>
                    <a:cubicBezTo>
                      <a:pt x="432245" y="193690"/>
                      <a:pt x="335483" y="249555"/>
                      <a:pt x="216122" y="249555"/>
                    </a:cubicBezTo>
                    <a:cubicBezTo>
                      <a:pt x="96761" y="249555"/>
                      <a:pt x="0" y="193690"/>
                      <a:pt x="0" y="124777"/>
                    </a:cubicBezTo>
                    <a:cubicBezTo>
                      <a:pt x="0" y="55865"/>
                      <a:pt x="96761" y="0"/>
                      <a:pt x="216122" y="0"/>
                    </a:cubicBezTo>
                    <a:cubicBezTo>
                      <a:pt x="335483" y="0"/>
                      <a:pt x="432245" y="55865"/>
                      <a:pt x="432245" y="124777"/>
                    </a:cubicBezTo>
                    <a:close/>
                  </a:path>
                </a:pathLst>
              </a:custGeom>
              <a:solidFill>
                <a:srgbClr val="D6D8E5">
                  <a:alpha val="4000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46" name="Google Shape;246;p15"/>
              <p:cNvSpPr/>
              <p:nvPr/>
            </p:nvSpPr>
            <p:spPr>
              <a:xfrm>
                <a:off x="6225123" y="3957880"/>
                <a:ext cx="68002" cy="244678"/>
              </a:xfrm>
              <a:custGeom>
                <a:avLst/>
                <a:gdLst/>
                <a:ahLst/>
                <a:cxnLst/>
                <a:rect l="l" t="t" r="r" b="b"/>
                <a:pathLst>
                  <a:path w="85002" h="305847" extrusionOk="0">
                    <a:moveTo>
                      <a:pt x="18764" y="0"/>
                    </a:moveTo>
                    <a:cubicBezTo>
                      <a:pt x="37814" y="5429"/>
                      <a:pt x="48482" y="26289"/>
                      <a:pt x="65056" y="70961"/>
                    </a:cubicBezTo>
                    <a:cubicBezTo>
                      <a:pt x="78848" y="111490"/>
                      <a:pt x="85582" y="154076"/>
                      <a:pt x="84963" y="196882"/>
                    </a:cubicBezTo>
                    <a:cubicBezTo>
                      <a:pt x="79629" y="238982"/>
                      <a:pt x="62198" y="271748"/>
                      <a:pt x="20098" y="305848"/>
                    </a:cubicBezTo>
                    <a:lnTo>
                      <a:pt x="0" y="268986"/>
                    </a:lnTo>
                    <a:cubicBezTo>
                      <a:pt x="0" y="268986"/>
                      <a:pt x="41243" y="232600"/>
                      <a:pt x="45434" y="190500"/>
                    </a:cubicBezTo>
                    <a:cubicBezTo>
                      <a:pt x="47815" y="166878"/>
                      <a:pt x="20098" y="87249"/>
                      <a:pt x="20098" y="85058"/>
                    </a:cubicBezTo>
                    <a:cubicBezTo>
                      <a:pt x="20098" y="82867"/>
                      <a:pt x="18764" y="0"/>
                      <a:pt x="18764" y="0"/>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47" name="Google Shape;247;p15"/>
              <p:cNvSpPr/>
              <p:nvPr/>
            </p:nvSpPr>
            <p:spPr>
              <a:xfrm>
                <a:off x="6014262" y="4720102"/>
                <a:ext cx="99120" cy="56094"/>
              </a:xfrm>
              <a:custGeom>
                <a:avLst/>
                <a:gdLst/>
                <a:ahLst/>
                <a:cxnLst/>
                <a:rect l="l" t="t" r="r" b="b"/>
                <a:pathLst>
                  <a:path w="123900" h="70118" extrusionOk="0">
                    <a:moveTo>
                      <a:pt x="117628" y="16845"/>
                    </a:moveTo>
                    <a:cubicBezTo>
                      <a:pt x="104783" y="20750"/>
                      <a:pt x="90877" y="18874"/>
                      <a:pt x="79528" y="11701"/>
                    </a:cubicBezTo>
                    <a:cubicBezTo>
                      <a:pt x="69241" y="11701"/>
                      <a:pt x="8757" y="-12016"/>
                      <a:pt x="1137" y="8082"/>
                    </a:cubicBezTo>
                    <a:cubicBezTo>
                      <a:pt x="-5531" y="25703"/>
                      <a:pt x="18758" y="42086"/>
                      <a:pt x="31617" y="45229"/>
                    </a:cubicBezTo>
                    <a:cubicBezTo>
                      <a:pt x="60192" y="51992"/>
                      <a:pt x="80766" y="66089"/>
                      <a:pt x="92196" y="68470"/>
                    </a:cubicBezTo>
                    <a:cubicBezTo>
                      <a:pt x="100966" y="71585"/>
                      <a:pt x="110703" y="70232"/>
                      <a:pt x="118294" y="64851"/>
                    </a:cubicBezTo>
                    <a:cubicBezTo>
                      <a:pt x="126200" y="56850"/>
                      <a:pt x="125533" y="27322"/>
                      <a:pt x="117628" y="16845"/>
                    </a:cubicBezTo>
                    <a:close/>
                  </a:path>
                </a:pathLst>
              </a:custGeom>
              <a:solidFill>
                <a:srgbClr val="3822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48" name="Google Shape;248;p15"/>
              <p:cNvSpPr/>
              <p:nvPr/>
            </p:nvSpPr>
            <p:spPr>
              <a:xfrm>
                <a:off x="6014165" y="4729456"/>
                <a:ext cx="97551" cy="46733"/>
              </a:xfrm>
              <a:custGeom>
                <a:avLst/>
                <a:gdLst/>
                <a:ahLst/>
                <a:cxnLst/>
                <a:rect l="l" t="t" r="r" b="b"/>
                <a:pathLst>
                  <a:path w="121939" h="58416" extrusionOk="0">
                    <a:moveTo>
                      <a:pt x="92127" y="51911"/>
                    </a:moveTo>
                    <a:cubicBezTo>
                      <a:pt x="80697" y="49530"/>
                      <a:pt x="59837" y="35433"/>
                      <a:pt x="31548" y="28575"/>
                    </a:cubicBezTo>
                    <a:cubicBezTo>
                      <a:pt x="20784" y="26003"/>
                      <a:pt x="2020" y="14097"/>
                      <a:pt x="210" y="0"/>
                    </a:cubicBezTo>
                    <a:cubicBezTo>
                      <a:pt x="-2361" y="16193"/>
                      <a:pt x="19260" y="30575"/>
                      <a:pt x="31548" y="33528"/>
                    </a:cubicBezTo>
                    <a:cubicBezTo>
                      <a:pt x="60123" y="40291"/>
                      <a:pt x="80697" y="54388"/>
                      <a:pt x="92127" y="56769"/>
                    </a:cubicBezTo>
                    <a:cubicBezTo>
                      <a:pt x="100896" y="59884"/>
                      <a:pt x="110634" y="58531"/>
                      <a:pt x="118225" y="53150"/>
                    </a:cubicBezTo>
                    <a:cubicBezTo>
                      <a:pt x="119933" y="51188"/>
                      <a:pt x="121200" y="48882"/>
                      <a:pt x="121940" y="46387"/>
                    </a:cubicBezTo>
                    <a:cubicBezTo>
                      <a:pt x="113425" y="52816"/>
                      <a:pt x="102380" y="54864"/>
                      <a:pt x="92127" y="51911"/>
                    </a:cubicBezTo>
                    <a:close/>
                  </a:path>
                </a:pathLst>
              </a:custGeom>
              <a:solidFill>
                <a:srgbClr val="757B8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49" name="Google Shape;249;p15"/>
              <p:cNvSpPr/>
              <p:nvPr/>
            </p:nvSpPr>
            <p:spPr>
              <a:xfrm>
                <a:off x="6140412" y="4656810"/>
                <a:ext cx="95533" cy="53978"/>
              </a:xfrm>
              <a:custGeom>
                <a:avLst/>
                <a:gdLst/>
                <a:ahLst/>
                <a:cxnLst/>
                <a:rect l="l" t="t" r="r" b="b"/>
                <a:pathLst>
                  <a:path w="119416" h="67472" extrusionOk="0">
                    <a:moveTo>
                      <a:pt x="113384" y="16189"/>
                    </a:moveTo>
                    <a:cubicBezTo>
                      <a:pt x="102146" y="20047"/>
                      <a:pt x="89728" y="18161"/>
                      <a:pt x="80142" y="11141"/>
                    </a:cubicBezTo>
                    <a:cubicBezTo>
                      <a:pt x="70617" y="11141"/>
                      <a:pt x="8419" y="-11529"/>
                      <a:pt x="1085" y="7807"/>
                    </a:cubicBezTo>
                    <a:cubicBezTo>
                      <a:pt x="-5297" y="24762"/>
                      <a:pt x="18039" y="40383"/>
                      <a:pt x="30422" y="43431"/>
                    </a:cubicBezTo>
                    <a:cubicBezTo>
                      <a:pt x="57663" y="50003"/>
                      <a:pt x="78047" y="63624"/>
                      <a:pt x="88715" y="65910"/>
                    </a:cubicBezTo>
                    <a:cubicBezTo>
                      <a:pt x="97172" y="68882"/>
                      <a:pt x="106547" y="67567"/>
                      <a:pt x="113861" y="62385"/>
                    </a:cubicBezTo>
                    <a:cubicBezTo>
                      <a:pt x="121671" y="54670"/>
                      <a:pt x="121004" y="26286"/>
                      <a:pt x="113384" y="16189"/>
                    </a:cubicBezTo>
                    <a:close/>
                  </a:path>
                </a:pathLst>
              </a:custGeom>
              <a:solidFill>
                <a:srgbClr val="3822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50" name="Google Shape;250;p15"/>
              <p:cNvSpPr/>
              <p:nvPr/>
            </p:nvSpPr>
            <p:spPr>
              <a:xfrm>
                <a:off x="6140448" y="4665717"/>
                <a:ext cx="93872" cy="45066"/>
              </a:xfrm>
              <a:custGeom>
                <a:avLst/>
                <a:gdLst/>
                <a:ahLst/>
                <a:cxnLst/>
                <a:rect l="l" t="t" r="r" b="b"/>
                <a:pathLst>
                  <a:path w="117340" h="56332" extrusionOk="0">
                    <a:moveTo>
                      <a:pt x="88670" y="50102"/>
                    </a:moveTo>
                    <a:cubicBezTo>
                      <a:pt x="77717" y="47720"/>
                      <a:pt x="57619" y="34195"/>
                      <a:pt x="30377" y="27622"/>
                    </a:cubicBezTo>
                    <a:cubicBezTo>
                      <a:pt x="19995" y="25051"/>
                      <a:pt x="1802" y="13621"/>
                      <a:pt x="183" y="0"/>
                    </a:cubicBezTo>
                    <a:cubicBezTo>
                      <a:pt x="-2198" y="15621"/>
                      <a:pt x="19233" y="29528"/>
                      <a:pt x="30377" y="32290"/>
                    </a:cubicBezTo>
                    <a:cubicBezTo>
                      <a:pt x="57619" y="38862"/>
                      <a:pt x="78002" y="52483"/>
                      <a:pt x="88670" y="54769"/>
                    </a:cubicBezTo>
                    <a:cubicBezTo>
                      <a:pt x="97128" y="57741"/>
                      <a:pt x="106503" y="56426"/>
                      <a:pt x="113816" y="51245"/>
                    </a:cubicBezTo>
                    <a:cubicBezTo>
                      <a:pt x="115496" y="49368"/>
                      <a:pt x="116703" y="47111"/>
                      <a:pt x="117341" y="44672"/>
                    </a:cubicBezTo>
                    <a:cubicBezTo>
                      <a:pt x="109187" y="50930"/>
                      <a:pt x="98547" y="52940"/>
                      <a:pt x="88670" y="50102"/>
                    </a:cubicBezTo>
                    <a:close/>
                  </a:path>
                </a:pathLst>
              </a:custGeom>
              <a:solidFill>
                <a:srgbClr val="757B8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51" name="Google Shape;251;p15"/>
              <p:cNvSpPr/>
              <p:nvPr/>
            </p:nvSpPr>
            <p:spPr>
              <a:xfrm>
                <a:off x="6074259" y="4151308"/>
                <a:ext cx="190443" cy="586341"/>
              </a:xfrm>
              <a:custGeom>
                <a:avLst/>
                <a:gdLst/>
                <a:ahLst/>
                <a:cxnLst/>
                <a:rect l="l" t="t" r="r" b="b"/>
                <a:pathLst>
                  <a:path w="238054" h="732926" extrusionOk="0">
                    <a:moveTo>
                      <a:pt x="216416" y="495014"/>
                    </a:moveTo>
                    <a:cubicBezTo>
                      <a:pt x="216443" y="471802"/>
                      <a:pt x="212447" y="448761"/>
                      <a:pt x="204605" y="426911"/>
                    </a:cubicBezTo>
                    <a:cubicBezTo>
                      <a:pt x="204605" y="426911"/>
                      <a:pt x="212415" y="333661"/>
                      <a:pt x="218416" y="272415"/>
                    </a:cubicBezTo>
                    <a:cubicBezTo>
                      <a:pt x="227179" y="182118"/>
                      <a:pt x="241086" y="173164"/>
                      <a:pt x="237466" y="118300"/>
                    </a:cubicBezTo>
                    <a:cubicBezTo>
                      <a:pt x="233847" y="67437"/>
                      <a:pt x="204891" y="34480"/>
                      <a:pt x="197366" y="0"/>
                    </a:cubicBezTo>
                    <a:lnTo>
                      <a:pt x="50014" y="11621"/>
                    </a:lnTo>
                    <a:cubicBezTo>
                      <a:pt x="50014" y="11621"/>
                      <a:pt x="37155" y="53435"/>
                      <a:pt x="20582" y="136684"/>
                    </a:cubicBezTo>
                    <a:cubicBezTo>
                      <a:pt x="4008" y="219932"/>
                      <a:pt x="2865" y="318897"/>
                      <a:pt x="4199" y="449961"/>
                    </a:cubicBezTo>
                    <a:cubicBezTo>
                      <a:pt x="4199" y="483775"/>
                      <a:pt x="-1516" y="513112"/>
                      <a:pt x="389" y="597313"/>
                    </a:cubicBezTo>
                    <a:cubicBezTo>
                      <a:pt x="1722" y="653891"/>
                      <a:pt x="4961" y="723233"/>
                      <a:pt x="4961" y="723233"/>
                    </a:cubicBezTo>
                    <a:cubicBezTo>
                      <a:pt x="26487" y="741712"/>
                      <a:pt x="41442" y="728091"/>
                      <a:pt x="41442" y="728091"/>
                    </a:cubicBezTo>
                    <a:cubicBezTo>
                      <a:pt x="41442" y="728091"/>
                      <a:pt x="79542" y="560451"/>
                      <a:pt x="84780" y="521970"/>
                    </a:cubicBezTo>
                    <a:cubicBezTo>
                      <a:pt x="88780" y="500682"/>
                      <a:pt x="87003" y="478707"/>
                      <a:pt x="79637" y="458343"/>
                    </a:cubicBezTo>
                    <a:cubicBezTo>
                      <a:pt x="79637" y="458343"/>
                      <a:pt x="90686" y="405670"/>
                      <a:pt x="98687" y="364236"/>
                    </a:cubicBezTo>
                    <a:cubicBezTo>
                      <a:pt x="108212" y="313658"/>
                      <a:pt x="133453" y="204502"/>
                      <a:pt x="133453" y="204502"/>
                    </a:cubicBezTo>
                    <a:cubicBezTo>
                      <a:pt x="133453" y="204502"/>
                      <a:pt x="129167" y="372237"/>
                      <a:pt x="136501" y="405289"/>
                    </a:cubicBezTo>
                    <a:cubicBezTo>
                      <a:pt x="143835" y="438340"/>
                      <a:pt x="145074" y="467106"/>
                      <a:pt x="151360" y="512064"/>
                    </a:cubicBezTo>
                    <a:cubicBezTo>
                      <a:pt x="158885" y="566356"/>
                      <a:pt x="162314" y="645890"/>
                      <a:pt x="162314" y="645890"/>
                    </a:cubicBezTo>
                    <a:cubicBezTo>
                      <a:pt x="184793" y="660178"/>
                      <a:pt x="194794" y="649224"/>
                      <a:pt x="194794" y="649224"/>
                    </a:cubicBezTo>
                    <a:cubicBezTo>
                      <a:pt x="194794" y="649224"/>
                      <a:pt x="216416" y="542544"/>
                      <a:pt x="216416" y="495014"/>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52" name="Google Shape;252;p15"/>
              <p:cNvSpPr/>
              <p:nvPr/>
            </p:nvSpPr>
            <p:spPr>
              <a:xfrm>
                <a:off x="6075072" y="4151308"/>
                <a:ext cx="189540" cy="327893"/>
              </a:xfrm>
              <a:custGeom>
                <a:avLst/>
                <a:gdLst/>
                <a:ahLst/>
                <a:cxnLst/>
                <a:rect l="l" t="t" r="r" b="b"/>
                <a:pathLst>
                  <a:path w="236925" h="409866" extrusionOk="0">
                    <a:moveTo>
                      <a:pt x="195968" y="0"/>
                    </a:moveTo>
                    <a:cubicBezTo>
                      <a:pt x="211399" y="15812"/>
                      <a:pt x="236926" y="63913"/>
                      <a:pt x="236926" y="136684"/>
                    </a:cubicBezTo>
                    <a:cubicBezTo>
                      <a:pt x="236926" y="218599"/>
                      <a:pt x="225020" y="202025"/>
                      <a:pt x="219305" y="292227"/>
                    </a:cubicBezTo>
                    <a:lnTo>
                      <a:pt x="213590" y="382429"/>
                    </a:lnTo>
                    <a:cubicBezTo>
                      <a:pt x="213590" y="382429"/>
                      <a:pt x="90431" y="441198"/>
                      <a:pt x="2611" y="386715"/>
                    </a:cubicBezTo>
                    <a:cubicBezTo>
                      <a:pt x="-5200" y="369665"/>
                      <a:pt x="5564" y="179927"/>
                      <a:pt x="20994" y="112490"/>
                    </a:cubicBezTo>
                    <a:cubicBezTo>
                      <a:pt x="36425" y="45053"/>
                      <a:pt x="46997" y="12002"/>
                      <a:pt x="46997" y="12002"/>
                    </a:cubicBezTo>
                    <a:cubicBezTo>
                      <a:pt x="46997" y="12002"/>
                      <a:pt x="160250" y="42577"/>
                      <a:pt x="195968" y="0"/>
                    </a:cubicBez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53" name="Google Shape;253;p15"/>
              <p:cNvSpPr/>
              <p:nvPr/>
            </p:nvSpPr>
            <p:spPr>
              <a:xfrm>
                <a:off x="6112869" y="3797323"/>
                <a:ext cx="128417" cy="206862"/>
              </a:xfrm>
              <a:custGeom>
                <a:avLst/>
                <a:gdLst/>
                <a:ahLst/>
                <a:cxnLst/>
                <a:rect l="l" t="t" r="r" b="b"/>
                <a:pathLst>
                  <a:path w="160521" h="258577" extrusionOk="0">
                    <a:moveTo>
                      <a:pt x="150502" y="199966"/>
                    </a:moveTo>
                    <a:cubicBezTo>
                      <a:pt x="119070" y="198061"/>
                      <a:pt x="116022" y="203299"/>
                      <a:pt x="113545" y="192155"/>
                    </a:cubicBezTo>
                    <a:cubicBezTo>
                      <a:pt x="112688" y="188155"/>
                      <a:pt x="110878" y="160532"/>
                      <a:pt x="110878" y="160532"/>
                    </a:cubicBezTo>
                    <a:cubicBezTo>
                      <a:pt x="113780" y="156846"/>
                      <a:pt x="116422" y="152960"/>
                      <a:pt x="118784" y="148912"/>
                    </a:cubicBezTo>
                    <a:cubicBezTo>
                      <a:pt x="140167" y="136015"/>
                      <a:pt x="154268" y="113831"/>
                      <a:pt x="156884" y="88999"/>
                    </a:cubicBezTo>
                    <a:cubicBezTo>
                      <a:pt x="161490" y="44708"/>
                      <a:pt x="129348" y="5065"/>
                      <a:pt x="85065" y="417"/>
                    </a:cubicBezTo>
                    <a:cubicBezTo>
                      <a:pt x="43441" y="-3869"/>
                      <a:pt x="12771" y="25373"/>
                      <a:pt x="4579" y="65568"/>
                    </a:cubicBezTo>
                    <a:cubicBezTo>
                      <a:pt x="198" y="85380"/>
                      <a:pt x="-4374" y="125861"/>
                      <a:pt x="8008" y="158341"/>
                    </a:cubicBezTo>
                    <a:cubicBezTo>
                      <a:pt x="14961" y="176725"/>
                      <a:pt x="21438" y="189583"/>
                      <a:pt x="38012" y="188917"/>
                    </a:cubicBezTo>
                    <a:cubicBezTo>
                      <a:pt x="43543" y="188422"/>
                      <a:pt x="49023" y="187469"/>
                      <a:pt x="54395" y="186059"/>
                    </a:cubicBezTo>
                    <a:cubicBezTo>
                      <a:pt x="55283" y="193679"/>
                      <a:pt x="55602" y="201347"/>
                      <a:pt x="55347" y="209015"/>
                    </a:cubicBezTo>
                    <a:cubicBezTo>
                      <a:pt x="55347" y="217111"/>
                      <a:pt x="56300" y="221111"/>
                      <a:pt x="40488" y="230827"/>
                    </a:cubicBezTo>
                    <a:cubicBezTo>
                      <a:pt x="24677" y="240542"/>
                      <a:pt x="64301" y="260354"/>
                      <a:pt x="90114" y="258449"/>
                    </a:cubicBezTo>
                    <a:cubicBezTo>
                      <a:pt x="115927" y="256544"/>
                      <a:pt x="144883" y="240923"/>
                      <a:pt x="152883" y="224255"/>
                    </a:cubicBezTo>
                    <a:cubicBezTo>
                      <a:pt x="161646" y="205586"/>
                      <a:pt x="165266" y="200823"/>
                      <a:pt x="150502" y="199966"/>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54" name="Google Shape;254;p15"/>
              <p:cNvSpPr/>
              <p:nvPr/>
            </p:nvSpPr>
            <p:spPr>
              <a:xfrm>
                <a:off x="6244085" y="3981464"/>
                <a:ext cx="49073" cy="87044"/>
              </a:xfrm>
              <a:custGeom>
                <a:avLst/>
                <a:gdLst/>
                <a:ahLst/>
                <a:cxnLst/>
                <a:rect l="l" t="t" r="r" b="b"/>
                <a:pathLst>
                  <a:path w="61341" h="108805" extrusionOk="0">
                    <a:moveTo>
                      <a:pt x="9525" y="108806"/>
                    </a:moveTo>
                    <a:cubicBezTo>
                      <a:pt x="9525" y="108806"/>
                      <a:pt x="45053" y="100805"/>
                      <a:pt x="61341" y="84993"/>
                    </a:cubicBezTo>
                    <a:cubicBezTo>
                      <a:pt x="61341" y="84993"/>
                      <a:pt x="40196" y="18318"/>
                      <a:pt x="26670" y="1745"/>
                    </a:cubicBezTo>
                    <a:cubicBezTo>
                      <a:pt x="13144" y="-14829"/>
                      <a:pt x="0" y="92137"/>
                      <a:pt x="0" y="92137"/>
                    </a:cubicBezTo>
                    <a:close/>
                  </a:path>
                </a:pathLst>
              </a:custGeom>
              <a:solidFill>
                <a:srgbClr val="EDEDE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55" name="Google Shape;255;p15"/>
              <p:cNvSpPr/>
              <p:nvPr/>
            </p:nvSpPr>
            <p:spPr>
              <a:xfrm>
                <a:off x="6106401" y="3956215"/>
                <a:ext cx="153237" cy="219092"/>
              </a:xfrm>
              <a:custGeom>
                <a:avLst/>
                <a:gdLst/>
                <a:ahLst/>
                <a:cxnLst/>
                <a:rect l="l" t="t" r="r" b="b"/>
                <a:pathLst>
                  <a:path w="191546" h="273865" extrusionOk="0">
                    <a:moveTo>
                      <a:pt x="127349" y="560"/>
                    </a:moveTo>
                    <a:cubicBezTo>
                      <a:pt x="133160" y="7799"/>
                      <a:pt x="133826" y="16847"/>
                      <a:pt x="111443" y="22562"/>
                    </a:cubicBezTo>
                    <a:cubicBezTo>
                      <a:pt x="95161" y="27192"/>
                      <a:pt x="77760" y="25839"/>
                      <a:pt x="62389" y="18753"/>
                    </a:cubicBezTo>
                    <a:cubicBezTo>
                      <a:pt x="44747" y="26210"/>
                      <a:pt x="27792" y="35202"/>
                      <a:pt x="11716" y="45613"/>
                    </a:cubicBezTo>
                    <a:cubicBezTo>
                      <a:pt x="-7334" y="108478"/>
                      <a:pt x="8001" y="116574"/>
                      <a:pt x="0" y="161628"/>
                    </a:cubicBezTo>
                    <a:cubicBezTo>
                      <a:pt x="3143" y="184297"/>
                      <a:pt x="6858" y="242780"/>
                      <a:pt x="7810" y="256020"/>
                    </a:cubicBezTo>
                    <a:cubicBezTo>
                      <a:pt x="50578" y="285929"/>
                      <a:pt x="137350" y="275737"/>
                      <a:pt x="156781" y="244019"/>
                    </a:cubicBezTo>
                    <a:cubicBezTo>
                      <a:pt x="157130" y="233455"/>
                      <a:pt x="158116" y="222930"/>
                      <a:pt x="159734" y="212491"/>
                    </a:cubicBezTo>
                    <a:cubicBezTo>
                      <a:pt x="180118" y="136862"/>
                      <a:pt x="196025" y="117241"/>
                      <a:pt x="190405" y="60091"/>
                    </a:cubicBezTo>
                    <a:cubicBezTo>
                      <a:pt x="187166" y="27515"/>
                      <a:pt x="184595" y="11132"/>
                      <a:pt x="167259" y="2369"/>
                    </a:cubicBezTo>
                    <a:cubicBezTo>
                      <a:pt x="154092" y="26"/>
                      <a:pt x="140675" y="-583"/>
                      <a:pt x="127349" y="560"/>
                    </a:cubicBez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56" name="Google Shape;256;p15"/>
              <p:cNvSpPr/>
              <p:nvPr/>
            </p:nvSpPr>
            <p:spPr>
              <a:xfrm>
                <a:off x="5856250" y="4001330"/>
                <a:ext cx="294998" cy="212364"/>
              </a:xfrm>
              <a:custGeom>
                <a:avLst/>
                <a:gdLst/>
                <a:ahLst/>
                <a:cxnLst/>
                <a:rect l="l" t="t" r="r" b="b"/>
                <a:pathLst>
                  <a:path w="368747" h="265455" extrusionOk="0">
                    <a:moveTo>
                      <a:pt x="47613" y="190066"/>
                    </a:moveTo>
                    <a:cubicBezTo>
                      <a:pt x="57313" y="192152"/>
                      <a:pt x="66860" y="194885"/>
                      <a:pt x="76188" y="198257"/>
                    </a:cubicBezTo>
                    <a:cubicBezTo>
                      <a:pt x="84940" y="202858"/>
                      <a:pt x="94355" y="206077"/>
                      <a:pt x="104097" y="207782"/>
                    </a:cubicBezTo>
                    <a:cubicBezTo>
                      <a:pt x="114574" y="209402"/>
                      <a:pt x="130957" y="203972"/>
                      <a:pt x="159246" y="190637"/>
                    </a:cubicBezTo>
                    <a:cubicBezTo>
                      <a:pt x="190224" y="174759"/>
                      <a:pt x="218251" y="153690"/>
                      <a:pt x="242114" y="128344"/>
                    </a:cubicBezTo>
                    <a:cubicBezTo>
                      <a:pt x="269228" y="96083"/>
                      <a:pt x="293451" y="61507"/>
                      <a:pt x="314504" y="24998"/>
                    </a:cubicBezTo>
                    <a:cubicBezTo>
                      <a:pt x="326791" y="2614"/>
                      <a:pt x="342317" y="-3006"/>
                      <a:pt x="355842" y="1375"/>
                    </a:cubicBezTo>
                    <a:cubicBezTo>
                      <a:pt x="372035" y="6710"/>
                      <a:pt x="374035" y="22807"/>
                      <a:pt x="355842" y="52906"/>
                    </a:cubicBezTo>
                    <a:cubicBezTo>
                      <a:pt x="332617" y="92225"/>
                      <a:pt x="304799" y="128639"/>
                      <a:pt x="272975" y="161396"/>
                    </a:cubicBezTo>
                    <a:cubicBezTo>
                      <a:pt x="247871" y="186503"/>
                      <a:pt x="218651" y="207115"/>
                      <a:pt x="186583" y="222356"/>
                    </a:cubicBezTo>
                    <a:cubicBezTo>
                      <a:pt x="163712" y="234252"/>
                      <a:pt x="139230" y="242758"/>
                      <a:pt x="113907" y="247597"/>
                    </a:cubicBezTo>
                    <a:cubicBezTo>
                      <a:pt x="105049" y="249502"/>
                      <a:pt x="99048" y="253216"/>
                      <a:pt x="82665" y="258932"/>
                    </a:cubicBezTo>
                    <a:cubicBezTo>
                      <a:pt x="66375" y="264856"/>
                      <a:pt x="48897" y="266790"/>
                      <a:pt x="31707" y="264551"/>
                    </a:cubicBezTo>
                    <a:cubicBezTo>
                      <a:pt x="17514" y="261789"/>
                      <a:pt x="12657" y="258550"/>
                      <a:pt x="12085" y="255026"/>
                    </a:cubicBezTo>
                    <a:cubicBezTo>
                      <a:pt x="11514" y="251502"/>
                      <a:pt x="14371" y="249025"/>
                      <a:pt x="21039" y="249502"/>
                    </a:cubicBezTo>
                    <a:cubicBezTo>
                      <a:pt x="31538" y="251169"/>
                      <a:pt x="42255" y="250912"/>
                      <a:pt x="52662" y="248740"/>
                    </a:cubicBezTo>
                    <a:cubicBezTo>
                      <a:pt x="52662" y="248740"/>
                      <a:pt x="37993" y="248264"/>
                      <a:pt x="29325" y="247216"/>
                    </a:cubicBezTo>
                    <a:cubicBezTo>
                      <a:pt x="21541" y="246368"/>
                      <a:pt x="13911" y="244444"/>
                      <a:pt x="6656" y="241501"/>
                    </a:cubicBezTo>
                    <a:cubicBezTo>
                      <a:pt x="-297" y="238548"/>
                      <a:pt x="-2869" y="227594"/>
                      <a:pt x="4179" y="227975"/>
                    </a:cubicBezTo>
                    <a:cubicBezTo>
                      <a:pt x="11228" y="228356"/>
                      <a:pt x="15990" y="230452"/>
                      <a:pt x="28944" y="231785"/>
                    </a:cubicBezTo>
                    <a:cubicBezTo>
                      <a:pt x="35778" y="232614"/>
                      <a:pt x="42685" y="232614"/>
                      <a:pt x="49518" y="231785"/>
                    </a:cubicBezTo>
                    <a:cubicBezTo>
                      <a:pt x="40949" y="230376"/>
                      <a:pt x="32508" y="228271"/>
                      <a:pt x="24277" y="225499"/>
                    </a:cubicBezTo>
                    <a:cubicBezTo>
                      <a:pt x="17463" y="223689"/>
                      <a:pt x="11333" y="219917"/>
                      <a:pt x="6656" y="214640"/>
                    </a:cubicBezTo>
                    <a:cubicBezTo>
                      <a:pt x="4275" y="211878"/>
                      <a:pt x="4941" y="205115"/>
                      <a:pt x="13228" y="206830"/>
                    </a:cubicBezTo>
                    <a:cubicBezTo>
                      <a:pt x="23208" y="210307"/>
                      <a:pt x="33569" y="212583"/>
                      <a:pt x="44089" y="213592"/>
                    </a:cubicBezTo>
                    <a:cubicBezTo>
                      <a:pt x="54662" y="213592"/>
                      <a:pt x="62187" y="212735"/>
                      <a:pt x="60853" y="211116"/>
                    </a:cubicBezTo>
                    <a:cubicBezTo>
                      <a:pt x="59520" y="209497"/>
                      <a:pt x="53233" y="209687"/>
                      <a:pt x="45232" y="205211"/>
                    </a:cubicBezTo>
                    <a:cubicBezTo>
                      <a:pt x="37231" y="200734"/>
                      <a:pt x="32469" y="192066"/>
                      <a:pt x="35707" y="187875"/>
                    </a:cubicBezTo>
                    <a:cubicBezTo>
                      <a:pt x="38946" y="183684"/>
                      <a:pt x="38946" y="186827"/>
                      <a:pt x="47613" y="190066"/>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57" name="Google Shape;257;p15"/>
              <p:cNvSpPr/>
              <p:nvPr/>
            </p:nvSpPr>
            <p:spPr>
              <a:xfrm>
                <a:off x="6075027" y="3988967"/>
                <a:ext cx="80628" cy="83804"/>
              </a:xfrm>
              <a:custGeom>
                <a:avLst/>
                <a:gdLst/>
                <a:ahLst/>
                <a:cxnLst/>
                <a:rect l="l" t="t" r="r" b="b"/>
                <a:pathLst>
                  <a:path w="100785" h="104755" extrusionOk="0">
                    <a:moveTo>
                      <a:pt x="65151" y="104756"/>
                    </a:moveTo>
                    <a:cubicBezTo>
                      <a:pt x="40403" y="101165"/>
                      <a:pt x="17516" y="89554"/>
                      <a:pt x="0" y="71704"/>
                    </a:cubicBezTo>
                    <a:lnTo>
                      <a:pt x="39433" y="17030"/>
                    </a:lnTo>
                    <a:cubicBezTo>
                      <a:pt x="39433" y="17030"/>
                      <a:pt x="61627" y="-10973"/>
                      <a:pt x="90964" y="4838"/>
                    </a:cubicBezTo>
                    <a:cubicBezTo>
                      <a:pt x="90964" y="4838"/>
                      <a:pt x="113062" y="7220"/>
                      <a:pt x="90964" y="53511"/>
                    </a:cubicBezTo>
                    <a:cubicBezTo>
                      <a:pt x="83445" y="71113"/>
                      <a:pt x="74824" y="88230"/>
                      <a:pt x="65151" y="104756"/>
                    </a:cubicBezTo>
                    <a:close/>
                  </a:path>
                </a:pathLst>
              </a:custGeom>
              <a:solidFill>
                <a:srgbClr val="EDEDE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58" name="Google Shape;258;p15"/>
              <p:cNvSpPr/>
              <p:nvPr/>
            </p:nvSpPr>
            <p:spPr>
              <a:xfrm>
                <a:off x="6107459" y="3797280"/>
                <a:ext cx="160810" cy="262954"/>
              </a:xfrm>
              <a:custGeom>
                <a:avLst/>
                <a:gdLst/>
                <a:ahLst/>
                <a:cxnLst/>
                <a:rect l="l" t="t" r="r" b="b"/>
                <a:pathLst>
                  <a:path w="201012" h="328692" extrusionOk="0">
                    <a:moveTo>
                      <a:pt x="3726" y="41904"/>
                    </a:moveTo>
                    <a:cubicBezTo>
                      <a:pt x="6992" y="22359"/>
                      <a:pt x="25260" y="8995"/>
                      <a:pt x="44874" y="11805"/>
                    </a:cubicBezTo>
                    <a:cubicBezTo>
                      <a:pt x="58646" y="2566"/>
                      <a:pt x="75264" y="-1454"/>
                      <a:pt x="91737" y="470"/>
                    </a:cubicBezTo>
                    <a:cubicBezTo>
                      <a:pt x="129170" y="4376"/>
                      <a:pt x="153649" y="29045"/>
                      <a:pt x="164984" y="66193"/>
                    </a:cubicBezTo>
                    <a:cubicBezTo>
                      <a:pt x="170544" y="84833"/>
                      <a:pt x="174245" y="103978"/>
                      <a:pt x="176033" y="123343"/>
                    </a:cubicBezTo>
                    <a:cubicBezTo>
                      <a:pt x="187272" y="206686"/>
                      <a:pt x="217562" y="272790"/>
                      <a:pt x="189273" y="297555"/>
                    </a:cubicBezTo>
                    <a:cubicBezTo>
                      <a:pt x="160983" y="322320"/>
                      <a:pt x="83450" y="338036"/>
                      <a:pt x="51065" y="322510"/>
                    </a:cubicBezTo>
                    <a:cubicBezTo>
                      <a:pt x="18680" y="306985"/>
                      <a:pt x="77735" y="163348"/>
                      <a:pt x="13632" y="83528"/>
                    </a:cubicBezTo>
                    <a:cubicBezTo>
                      <a:pt x="-1418" y="64574"/>
                      <a:pt x="-2847" y="51334"/>
                      <a:pt x="3726" y="41904"/>
                    </a:cubicBezTo>
                    <a:close/>
                  </a:path>
                </a:pathLst>
              </a:custGeom>
              <a:solidFill>
                <a:srgbClr val="CC8B0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59" name="Google Shape;259;p15"/>
              <p:cNvSpPr/>
              <p:nvPr/>
            </p:nvSpPr>
            <p:spPr>
              <a:xfrm>
                <a:off x="5490177" y="4381136"/>
                <a:ext cx="345795" cy="199644"/>
              </a:xfrm>
              <a:custGeom>
                <a:avLst/>
                <a:gdLst/>
                <a:ahLst/>
                <a:cxnLst/>
                <a:rect l="l" t="t" r="r" b="b"/>
                <a:pathLst>
                  <a:path w="432244" h="249555" extrusionOk="0">
                    <a:moveTo>
                      <a:pt x="432245" y="124778"/>
                    </a:moveTo>
                    <a:cubicBezTo>
                      <a:pt x="432245" y="193690"/>
                      <a:pt x="335483" y="249555"/>
                      <a:pt x="216122" y="249555"/>
                    </a:cubicBezTo>
                    <a:cubicBezTo>
                      <a:pt x="96761" y="249555"/>
                      <a:pt x="0" y="193690"/>
                      <a:pt x="0" y="124778"/>
                    </a:cubicBezTo>
                    <a:cubicBezTo>
                      <a:pt x="0" y="55865"/>
                      <a:pt x="96761" y="0"/>
                      <a:pt x="216122" y="0"/>
                    </a:cubicBezTo>
                    <a:cubicBezTo>
                      <a:pt x="335483" y="0"/>
                      <a:pt x="432245" y="55865"/>
                      <a:pt x="432245" y="124778"/>
                    </a:cubicBezTo>
                    <a:close/>
                  </a:path>
                </a:pathLst>
              </a:custGeom>
              <a:solidFill>
                <a:srgbClr val="D6D8E5">
                  <a:alpha val="4000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60" name="Google Shape;260;p15"/>
              <p:cNvSpPr/>
              <p:nvPr/>
            </p:nvSpPr>
            <p:spPr>
              <a:xfrm>
                <a:off x="5573749" y="4455840"/>
                <a:ext cx="98301" cy="76095"/>
              </a:xfrm>
              <a:custGeom>
                <a:avLst/>
                <a:gdLst/>
                <a:ahLst/>
                <a:cxnLst/>
                <a:rect l="l" t="t" r="r" b="b"/>
                <a:pathLst>
                  <a:path w="122876" h="95119" extrusionOk="0">
                    <a:moveTo>
                      <a:pt x="9769" y="2"/>
                    </a:moveTo>
                    <a:cubicBezTo>
                      <a:pt x="24533" y="12004"/>
                      <a:pt x="46250" y="1050"/>
                      <a:pt x="47297" y="2193"/>
                    </a:cubicBezTo>
                    <a:cubicBezTo>
                      <a:pt x="64639" y="18195"/>
                      <a:pt x="82792" y="33302"/>
                      <a:pt x="101685" y="47437"/>
                    </a:cubicBezTo>
                    <a:cubicBezTo>
                      <a:pt x="111210" y="54676"/>
                      <a:pt x="125212" y="64296"/>
                      <a:pt x="122545" y="78202"/>
                    </a:cubicBezTo>
                    <a:cubicBezTo>
                      <a:pt x="117973" y="102967"/>
                      <a:pt x="78254" y="95347"/>
                      <a:pt x="63204" y="87727"/>
                    </a:cubicBezTo>
                    <a:cubicBezTo>
                      <a:pt x="48155" y="80107"/>
                      <a:pt x="35963" y="67630"/>
                      <a:pt x="21770" y="59152"/>
                    </a:cubicBezTo>
                    <a:cubicBezTo>
                      <a:pt x="11674" y="52866"/>
                      <a:pt x="1768" y="49627"/>
                      <a:pt x="149" y="36864"/>
                    </a:cubicBezTo>
                    <a:cubicBezTo>
                      <a:pt x="-1185" y="28768"/>
                      <a:pt x="6816" y="-284"/>
                      <a:pt x="9769" y="2"/>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61" name="Google Shape;261;p15"/>
              <p:cNvSpPr/>
              <p:nvPr/>
            </p:nvSpPr>
            <p:spPr>
              <a:xfrm>
                <a:off x="5573762" y="4480895"/>
                <a:ext cx="97794" cy="51001"/>
              </a:xfrm>
              <a:custGeom>
                <a:avLst/>
                <a:gdLst/>
                <a:ahLst/>
                <a:cxnLst/>
                <a:rect l="l" t="t" r="r" b="b"/>
                <a:pathLst>
                  <a:path w="122242" h="63751" extrusionOk="0">
                    <a:moveTo>
                      <a:pt x="227" y="0"/>
                    </a:moveTo>
                    <a:cubicBezTo>
                      <a:pt x="2228" y="12192"/>
                      <a:pt x="12038" y="15621"/>
                      <a:pt x="22040" y="21812"/>
                    </a:cubicBezTo>
                    <a:cubicBezTo>
                      <a:pt x="36518" y="30766"/>
                      <a:pt x="49186" y="43720"/>
                      <a:pt x="64140" y="51245"/>
                    </a:cubicBezTo>
                    <a:cubicBezTo>
                      <a:pt x="79094" y="58769"/>
                      <a:pt x="112527" y="65246"/>
                      <a:pt x="122243" y="47530"/>
                    </a:cubicBezTo>
                    <a:cubicBezTo>
                      <a:pt x="117004" y="71438"/>
                      <a:pt x="77951" y="63913"/>
                      <a:pt x="63092" y="56388"/>
                    </a:cubicBezTo>
                    <a:cubicBezTo>
                      <a:pt x="48233" y="48863"/>
                      <a:pt x="35851" y="36290"/>
                      <a:pt x="21659" y="27813"/>
                    </a:cubicBezTo>
                    <a:cubicBezTo>
                      <a:pt x="11562" y="21527"/>
                      <a:pt x="1656" y="18288"/>
                      <a:pt x="37" y="5524"/>
                    </a:cubicBezTo>
                    <a:cubicBezTo>
                      <a:pt x="-49" y="3677"/>
                      <a:pt x="15" y="1829"/>
                      <a:pt x="227" y="0"/>
                    </a:cubicBezTo>
                    <a:close/>
                  </a:path>
                </a:pathLst>
              </a:custGeom>
              <a:solidFill>
                <a:srgbClr val="757B8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62" name="Google Shape;262;p15"/>
              <p:cNvSpPr/>
              <p:nvPr/>
            </p:nvSpPr>
            <p:spPr>
              <a:xfrm>
                <a:off x="5674337" y="4417793"/>
                <a:ext cx="98217" cy="73323"/>
              </a:xfrm>
              <a:custGeom>
                <a:avLst/>
                <a:gdLst/>
                <a:ahLst/>
                <a:cxnLst/>
                <a:rect l="l" t="t" r="r" b="b"/>
                <a:pathLst>
                  <a:path w="122771" h="91654" extrusionOk="0">
                    <a:moveTo>
                      <a:pt x="11400" y="61"/>
                    </a:moveTo>
                    <a:cubicBezTo>
                      <a:pt x="26164" y="12062"/>
                      <a:pt x="51881" y="-987"/>
                      <a:pt x="53024" y="61"/>
                    </a:cubicBezTo>
                    <a:cubicBezTo>
                      <a:pt x="68334" y="15615"/>
                      <a:pt x="84521" y="30274"/>
                      <a:pt x="101507" y="43971"/>
                    </a:cubicBezTo>
                    <a:cubicBezTo>
                      <a:pt x="111032" y="51114"/>
                      <a:pt x="125033" y="60830"/>
                      <a:pt x="122462" y="74737"/>
                    </a:cubicBezTo>
                    <a:cubicBezTo>
                      <a:pt x="117794" y="99502"/>
                      <a:pt x="78075" y="91881"/>
                      <a:pt x="63121" y="84262"/>
                    </a:cubicBezTo>
                    <a:cubicBezTo>
                      <a:pt x="48167" y="76642"/>
                      <a:pt x="35879" y="64069"/>
                      <a:pt x="21687" y="55687"/>
                    </a:cubicBezTo>
                    <a:cubicBezTo>
                      <a:pt x="11591" y="49400"/>
                      <a:pt x="1589" y="46162"/>
                      <a:pt x="65" y="33398"/>
                    </a:cubicBezTo>
                    <a:cubicBezTo>
                      <a:pt x="-887" y="25302"/>
                      <a:pt x="8828" y="-225"/>
                      <a:pt x="11400" y="61"/>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63" name="Google Shape;263;p15"/>
              <p:cNvSpPr/>
              <p:nvPr/>
            </p:nvSpPr>
            <p:spPr>
              <a:xfrm>
                <a:off x="5674522" y="4441449"/>
                <a:ext cx="97784" cy="51040"/>
              </a:xfrm>
              <a:custGeom>
                <a:avLst/>
                <a:gdLst/>
                <a:ahLst/>
                <a:cxnLst/>
                <a:rect l="l" t="t" r="r" b="b"/>
                <a:pathLst>
                  <a:path w="122230" h="63800" extrusionOk="0">
                    <a:moveTo>
                      <a:pt x="216" y="0"/>
                    </a:moveTo>
                    <a:cubicBezTo>
                      <a:pt x="2216" y="12192"/>
                      <a:pt x="12027" y="15621"/>
                      <a:pt x="22028" y="21812"/>
                    </a:cubicBezTo>
                    <a:cubicBezTo>
                      <a:pt x="36506" y="30766"/>
                      <a:pt x="49174" y="43720"/>
                      <a:pt x="64128" y="51340"/>
                    </a:cubicBezTo>
                    <a:cubicBezTo>
                      <a:pt x="79083" y="58960"/>
                      <a:pt x="112515" y="65246"/>
                      <a:pt x="122231" y="47530"/>
                    </a:cubicBezTo>
                    <a:cubicBezTo>
                      <a:pt x="116992" y="71438"/>
                      <a:pt x="77940" y="64008"/>
                      <a:pt x="63081" y="56483"/>
                    </a:cubicBezTo>
                    <a:cubicBezTo>
                      <a:pt x="48222" y="48958"/>
                      <a:pt x="35934" y="36290"/>
                      <a:pt x="21742" y="27432"/>
                    </a:cubicBezTo>
                    <a:cubicBezTo>
                      <a:pt x="11550" y="21146"/>
                      <a:pt x="1644" y="17907"/>
                      <a:pt x="25" y="5143"/>
                    </a:cubicBezTo>
                    <a:cubicBezTo>
                      <a:pt x="-41" y="3429"/>
                      <a:pt x="23" y="1705"/>
                      <a:pt x="216" y="0"/>
                    </a:cubicBezTo>
                    <a:close/>
                  </a:path>
                </a:pathLst>
              </a:custGeom>
              <a:solidFill>
                <a:srgbClr val="757B8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64" name="Google Shape;264;p15"/>
              <p:cNvSpPr/>
              <p:nvPr/>
            </p:nvSpPr>
            <p:spPr>
              <a:xfrm>
                <a:off x="5578538" y="3979203"/>
                <a:ext cx="169290" cy="484803"/>
              </a:xfrm>
              <a:custGeom>
                <a:avLst/>
                <a:gdLst/>
                <a:ahLst/>
                <a:cxnLst/>
                <a:rect l="l" t="t" r="r" b="b"/>
                <a:pathLst>
                  <a:path w="211613" h="606004" extrusionOk="0">
                    <a:moveTo>
                      <a:pt x="2540" y="52483"/>
                    </a:moveTo>
                    <a:cubicBezTo>
                      <a:pt x="3302" y="74771"/>
                      <a:pt x="10160" y="171545"/>
                      <a:pt x="13303" y="222695"/>
                    </a:cubicBezTo>
                    <a:cubicBezTo>
                      <a:pt x="16446" y="273844"/>
                      <a:pt x="17113" y="336995"/>
                      <a:pt x="17113" y="336995"/>
                    </a:cubicBezTo>
                    <a:cubicBezTo>
                      <a:pt x="17113" y="336995"/>
                      <a:pt x="8255" y="374237"/>
                      <a:pt x="2540" y="418147"/>
                    </a:cubicBezTo>
                    <a:cubicBezTo>
                      <a:pt x="-3175" y="462058"/>
                      <a:pt x="2540" y="600361"/>
                      <a:pt x="2540" y="600361"/>
                    </a:cubicBezTo>
                    <a:cubicBezTo>
                      <a:pt x="14124" y="607886"/>
                      <a:pt x="29056" y="607886"/>
                      <a:pt x="40640" y="600361"/>
                    </a:cubicBezTo>
                    <a:cubicBezTo>
                      <a:pt x="40640" y="600361"/>
                      <a:pt x="64262" y="489585"/>
                      <a:pt x="75121" y="439674"/>
                    </a:cubicBezTo>
                    <a:cubicBezTo>
                      <a:pt x="85979" y="389763"/>
                      <a:pt x="87979" y="360997"/>
                      <a:pt x="93599" y="330137"/>
                    </a:cubicBezTo>
                    <a:cubicBezTo>
                      <a:pt x="100457" y="292703"/>
                      <a:pt x="115221" y="118110"/>
                      <a:pt x="115221" y="118110"/>
                    </a:cubicBezTo>
                    <a:lnTo>
                      <a:pt x="121126" y="118110"/>
                    </a:lnTo>
                    <a:lnTo>
                      <a:pt x="136938" y="315182"/>
                    </a:lnTo>
                    <a:cubicBezTo>
                      <a:pt x="132057" y="329717"/>
                      <a:pt x="128705" y="344719"/>
                      <a:pt x="126937" y="359950"/>
                    </a:cubicBezTo>
                    <a:cubicBezTo>
                      <a:pt x="122650" y="392049"/>
                      <a:pt x="131509" y="553593"/>
                      <a:pt x="131509" y="553593"/>
                    </a:cubicBezTo>
                    <a:cubicBezTo>
                      <a:pt x="144340" y="560727"/>
                      <a:pt x="160089" y="560070"/>
                      <a:pt x="172276" y="551879"/>
                    </a:cubicBezTo>
                    <a:cubicBezTo>
                      <a:pt x="172276" y="551879"/>
                      <a:pt x="211614" y="337947"/>
                      <a:pt x="211614" y="305467"/>
                    </a:cubicBezTo>
                    <a:cubicBezTo>
                      <a:pt x="211614" y="283845"/>
                      <a:pt x="207994" y="0"/>
                      <a:pt x="207994" y="0"/>
                    </a:cubicBezTo>
                    <a:close/>
                  </a:path>
                </a:pathLst>
              </a:custGeom>
              <a:solidFill>
                <a:srgbClr val="E2616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65" name="Google Shape;265;p15"/>
              <p:cNvSpPr/>
              <p:nvPr/>
            </p:nvSpPr>
            <p:spPr>
              <a:xfrm>
                <a:off x="5601056" y="3677030"/>
                <a:ext cx="108255" cy="105706"/>
              </a:xfrm>
              <a:custGeom>
                <a:avLst/>
                <a:gdLst/>
                <a:ahLst/>
                <a:cxnLst/>
                <a:rect l="l" t="t" r="r" b="b"/>
                <a:pathLst>
                  <a:path w="135319" h="132132" extrusionOk="0">
                    <a:moveTo>
                      <a:pt x="27811" y="0"/>
                    </a:moveTo>
                    <a:cubicBezTo>
                      <a:pt x="27811" y="0"/>
                      <a:pt x="30287" y="48578"/>
                      <a:pt x="29239" y="52864"/>
                    </a:cubicBezTo>
                    <a:cubicBezTo>
                      <a:pt x="28192" y="57150"/>
                      <a:pt x="6951" y="71342"/>
                      <a:pt x="664" y="76486"/>
                    </a:cubicBezTo>
                    <a:cubicBezTo>
                      <a:pt x="-5622" y="81629"/>
                      <a:pt x="34288" y="120491"/>
                      <a:pt x="53623" y="130016"/>
                    </a:cubicBezTo>
                    <a:cubicBezTo>
                      <a:pt x="72959" y="139541"/>
                      <a:pt x="134205" y="115538"/>
                      <a:pt x="135253" y="85439"/>
                    </a:cubicBezTo>
                    <a:cubicBezTo>
                      <a:pt x="136300" y="55340"/>
                      <a:pt x="124775" y="30099"/>
                      <a:pt x="115441" y="28765"/>
                    </a:cubicBezTo>
                    <a:cubicBezTo>
                      <a:pt x="106106" y="27432"/>
                      <a:pt x="27811" y="0"/>
                      <a:pt x="27811" y="0"/>
                    </a:cubicBezTo>
                    <a:close/>
                  </a:path>
                </a:pathLst>
              </a:custGeom>
              <a:solidFill>
                <a:srgbClr val="9C6448"/>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66" name="Google Shape;266;p15"/>
              <p:cNvSpPr/>
              <p:nvPr/>
            </p:nvSpPr>
            <p:spPr>
              <a:xfrm>
                <a:off x="5726677" y="3702009"/>
                <a:ext cx="153814" cy="302133"/>
              </a:xfrm>
              <a:custGeom>
                <a:avLst/>
                <a:gdLst/>
                <a:ahLst/>
                <a:cxnLst/>
                <a:rect l="l" t="t" r="r" b="b"/>
                <a:pathLst>
                  <a:path w="192267" h="377666" extrusionOk="0">
                    <a:moveTo>
                      <a:pt x="3655" y="58864"/>
                    </a:moveTo>
                    <a:cubicBezTo>
                      <a:pt x="6513" y="37433"/>
                      <a:pt x="-7584" y="17050"/>
                      <a:pt x="6037" y="0"/>
                    </a:cubicBezTo>
                    <a:cubicBezTo>
                      <a:pt x="53662" y="47054"/>
                      <a:pt x="47947" y="171450"/>
                      <a:pt x="58805" y="250984"/>
                    </a:cubicBezTo>
                    <a:cubicBezTo>
                      <a:pt x="94429" y="288131"/>
                      <a:pt x="165961" y="324803"/>
                      <a:pt x="186059" y="333851"/>
                    </a:cubicBezTo>
                    <a:cubicBezTo>
                      <a:pt x="189679" y="335566"/>
                      <a:pt x="192917" y="337375"/>
                      <a:pt x="192155" y="341281"/>
                    </a:cubicBezTo>
                    <a:cubicBezTo>
                      <a:pt x="189461" y="354530"/>
                      <a:pt x="183757" y="366979"/>
                      <a:pt x="175486" y="377666"/>
                    </a:cubicBezTo>
                    <a:cubicBezTo>
                      <a:pt x="127861" y="357283"/>
                      <a:pt x="94048" y="345567"/>
                      <a:pt x="34897" y="289370"/>
                    </a:cubicBezTo>
                    <a:cubicBezTo>
                      <a:pt x="29295" y="283293"/>
                      <a:pt x="24287" y="276692"/>
                      <a:pt x="19943" y="269653"/>
                    </a:cubicBezTo>
                    <a:cubicBezTo>
                      <a:pt x="3084" y="218980"/>
                      <a:pt x="-1202" y="95821"/>
                      <a:pt x="3655" y="58864"/>
                    </a:cubicBezTo>
                    <a:close/>
                  </a:path>
                </a:pathLst>
              </a:custGeom>
              <a:solidFill>
                <a:srgbClr val="9C6448"/>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67" name="Google Shape;267;p15"/>
              <p:cNvSpPr/>
              <p:nvPr/>
            </p:nvSpPr>
            <p:spPr>
              <a:xfrm>
                <a:off x="5572425" y="3691494"/>
                <a:ext cx="175494" cy="353954"/>
              </a:xfrm>
              <a:custGeom>
                <a:avLst/>
                <a:gdLst/>
                <a:ahLst/>
                <a:cxnLst/>
                <a:rect l="l" t="t" r="r" b="b"/>
                <a:pathLst>
                  <a:path w="219367" h="442443" extrusionOk="0">
                    <a:moveTo>
                      <a:pt x="58192" y="43155"/>
                    </a:moveTo>
                    <a:cubicBezTo>
                      <a:pt x="58192" y="43155"/>
                      <a:pt x="93434" y="95638"/>
                      <a:pt x="142583" y="100305"/>
                    </a:cubicBezTo>
                    <a:cubicBezTo>
                      <a:pt x="158109" y="85065"/>
                      <a:pt x="159443" y="30678"/>
                      <a:pt x="138011" y="13247"/>
                    </a:cubicBezTo>
                    <a:cubicBezTo>
                      <a:pt x="138011" y="13247"/>
                      <a:pt x="157728" y="-2660"/>
                      <a:pt x="171254" y="388"/>
                    </a:cubicBezTo>
                    <a:cubicBezTo>
                      <a:pt x="185905" y="9218"/>
                      <a:pt x="196816" y="23115"/>
                      <a:pt x="201924" y="39441"/>
                    </a:cubicBezTo>
                    <a:cubicBezTo>
                      <a:pt x="214382" y="75569"/>
                      <a:pt x="220254" y="113631"/>
                      <a:pt x="219260" y="151836"/>
                    </a:cubicBezTo>
                    <a:cubicBezTo>
                      <a:pt x="218402" y="203366"/>
                      <a:pt x="219260" y="360814"/>
                      <a:pt x="219260" y="360814"/>
                    </a:cubicBezTo>
                    <a:cubicBezTo>
                      <a:pt x="219260" y="360814"/>
                      <a:pt x="212402" y="394056"/>
                      <a:pt x="167920" y="418821"/>
                    </a:cubicBezTo>
                    <a:cubicBezTo>
                      <a:pt x="123438" y="443586"/>
                      <a:pt x="90386" y="446063"/>
                      <a:pt x="60192" y="439014"/>
                    </a:cubicBezTo>
                    <a:cubicBezTo>
                      <a:pt x="35332" y="433204"/>
                      <a:pt x="14758" y="424441"/>
                      <a:pt x="6185" y="406439"/>
                    </a:cubicBezTo>
                    <a:cubicBezTo>
                      <a:pt x="8471" y="370244"/>
                      <a:pt x="24569" y="276042"/>
                      <a:pt x="18568" y="230607"/>
                    </a:cubicBezTo>
                    <a:cubicBezTo>
                      <a:pt x="12567" y="185173"/>
                      <a:pt x="2947" y="151359"/>
                      <a:pt x="470" y="114593"/>
                    </a:cubicBezTo>
                    <a:cubicBezTo>
                      <a:pt x="-2006" y="77826"/>
                      <a:pt x="5233" y="78588"/>
                      <a:pt x="23711" y="65539"/>
                    </a:cubicBezTo>
                    <a:cubicBezTo>
                      <a:pt x="34645" y="57252"/>
                      <a:pt x="46169" y="49766"/>
                      <a:pt x="58192" y="43155"/>
                    </a:cubicBez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68" name="Google Shape;268;p15"/>
              <p:cNvSpPr/>
              <p:nvPr/>
            </p:nvSpPr>
            <p:spPr>
              <a:xfrm>
                <a:off x="5596900" y="3567776"/>
                <a:ext cx="116875" cy="142090"/>
              </a:xfrm>
              <a:custGeom>
                <a:avLst/>
                <a:gdLst/>
                <a:ahLst/>
                <a:cxnLst/>
                <a:rect l="l" t="t" r="r" b="b"/>
                <a:pathLst>
                  <a:path w="146094" h="177613" extrusionOk="0">
                    <a:moveTo>
                      <a:pt x="142737" y="64264"/>
                    </a:moveTo>
                    <a:lnTo>
                      <a:pt x="142737" y="64264"/>
                    </a:lnTo>
                    <a:cubicBezTo>
                      <a:pt x="136926" y="26164"/>
                      <a:pt x="109780" y="-2411"/>
                      <a:pt x="70823" y="161"/>
                    </a:cubicBezTo>
                    <a:cubicBezTo>
                      <a:pt x="29585" y="2342"/>
                      <a:pt x="-2076" y="37537"/>
                      <a:pt x="106" y="78780"/>
                    </a:cubicBezTo>
                    <a:cubicBezTo>
                      <a:pt x="1341" y="102107"/>
                      <a:pt x="13407" y="123519"/>
                      <a:pt x="32723" y="136654"/>
                    </a:cubicBezTo>
                    <a:cubicBezTo>
                      <a:pt x="34067" y="142360"/>
                      <a:pt x="36081" y="147894"/>
                      <a:pt x="38724" y="153132"/>
                    </a:cubicBezTo>
                    <a:cubicBezTo>
                      <a:pt x="52440" y="169230"/>
                      <a:pt x="94064" y="179136"/>
                      <a:pt x="105970" y="177421"/>
                    </a:cubicBezTo>
                    <a:cubicBezTo>
                      <a:pt x="120536" y="176269"/>
                      <a:pt x="132921" y="166334"/>
                      <a:pt x="137212" y="152370"/>
                    </a:cubicBezTo>
                    <a:cubicBezTo>
                      <a:pt x="150166" y="122462"/>
                      <a:pt x="146070" y="82838"/>
                      <a:pt x="142737" y="64264"/>
                    </a:cubicBezTo>
                    <a:close/>
                  </a:path>
                </a:pathLst>
              </a:custGeom>
              <a:solidFill>
                <a:srgbClr val="9C6448"/>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69" name="Google Shape;269;p15"/>
              <p:cNvSpPr/>
              <p:nvPr/>
            </p:nvSpPr>
            <p:spPr>
              <a:xfrm>
                <a:off x="5586117" y="3555452"/>
                <a:ext cx="123225" cy="121654"/>
              </a:xfrm>
              <a:custGeom>
                <a:avLst/>
                <a:gdLst/>
                <a:ahLst/>
                <a:cxnLst/>
                <a:rect l="l" t="t" r="r" b="b"/>
                <a:pathLst>
                  <a:path w="154031" h="152067" extrusionOk="0">
                    <a:moveTo>
                      <a:pt x="46496" y="152068"/>
                    </a:moveTo>
                    <a:lnTo>
                      <a:pt x="46496" y="152068"/>
                    </a:lnTo>
                    <a:lnTo>
                      <a:pt x="50021" y="119112"/>
                    </a:lnTo>
                    <a:cubicBezTo>
                      <a:pt x="50021" y="119112"/>
                      <a:pt x="22874" y="49579"/>
                      <a:pt x="86692" y="63009"/>
                    </a:cubicBezTo>
                    <a:cubicBezTo>
                      <a:pt x="128602" y="71867"/>
                      <a:pt x="139079" y="75677"/>
                      <a:pt x="151843" y="47579"/>
                    </a:cubicBezTo>
                    <a:cubicBezTo>
                      <a:pt x="164606" y="19480"/>
                      <a:pt x="119648" y="-5857"/>
                      <a:pt x="66118" y="1192"/>
                    </a:cubicBezTo>
                    <a:cubicBezTo>
                      <a:pt x="27984" y="5192"/>
                      <a:pt x="-739" y="37720"/>
                      <a:pt x="14" y="76058"/>
                    </a:cubicBezTo>
                    <a:cubicBezTo>
                      <a:pt x="1538" y="96632"/>
                      <a:pt x="7063" y="138542"/>
                      <a:pt x="46496" y="152068"/>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70" name="Google Shape;270;p15"/>
              <p:cNvSpPr/>
              <p:nvPr/>
            </p:nvSpPr>
            <p:spPr>
              <a:xfrm>
                <a:off x="5563193" y="3761560"/>
                <a:ext cx="157578" cy="270890"/>
              </a:xfrm>
              <a:custGeom>
                <a:avLst/>
                <a:gdLst/>
                <a:ahLst/>
                <a:cxnLst/>
                <a:rect l="l" t="t" r="r" b="b"/>
                <a:pathLst>
                  <a:path w="196972" h="338613" extrusionOk="0">
                    <a:moveTo>
                      <a:pt x="780" y="5239"/>
                    </a:moveTo>
                    <a:cubicBezTo>
                      <a:pt x="19163" y="0"/>
                      <a:pt x="5161" y="4286"/>
                      <a:pt x="19163" y="0"/>
                    </a:cubicBezTo>
                    <a:cubicBezTo>
                      <a:pt x="66788" y="46958"/>
                      <a:pt x="61168" y="127540"/>
                      <a:pt x="72027" y="207073"/>
                    </a:cubicBezTo>
                    <a:cubicBezTo>
                      <a:pt x="98506" y="250984"/>
                      <a:pt x="196709" y="310039"/>
                      <a:pt x="196709" y="310039"/>
                    </a:cubicBezTo>
                    <a:cubicBezTo>
                      <a:pt x="197947" y="318516"/>
                      <a:pt x="194994" y="320992"/>
                      <a:pt x="184326" y="338614"/>
                    </a:cubicBezTo>
                    <a:cubicBezTo>
                      <a:pt x="129661" y="317649"/>
                      <a:pt x="79941" y="285579"/>
                      <a:pt x="38308" y="244411"/>
                    </a:cubicBezTo>
                    <a:cubicBezTo>
                      <a:pt x="35927" y="242221"/>
                      <a:pt x="32498" y="241554"/>
                      <a:pt x="31545" y="238601"/>
                    </a:cubicBezTo>
                    <a:cubicBezTo>
                      <a:pt x="14686" y="187547"/>
                      <a:pt x="-4078" y="42291"/>
                      <a:pt x="780" y="5239"/>
                    </a:cubicBezTo>
                    <a:close/>
                  </a:path>
                </a:pathLst>
              </a:custGeom>
              <a:solidFill>
                <a:srgbClr val="9C6448"/>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71" name="Google Shape;271;p15"/>
              <p:cNvSpPr/>
              <p:nvPr/>
            </p:nvSpPr>
            <p:spPr>
              <a:xfrm>
                <a:off x="5730894" y="3844261"/>
                <a:ext cx="182422" cy="245287"/>
              </a:xfrm>
              <a:custGeom>
                <a:avLst/>
                <a:gdLst/>
                <a:ahLst/>
                <a:cxnLst/>
                <a:rect l="l" t="t" r="r" b="b"/>
                <a:pathLst>
                  <a:path w="228028" h="306609" extrusionOk="0">
                    <a:moveTo>
                      <a:pt x="228028" y="0"/>
                    </a:moveTo>
                    <a:lnTo>
                      <a:pt x="156686" y="244030"/>
                    </a:lnTo>
                    <a:lnTo>
                      <a:pt x="0" y="306610"/>
                    </a:lnTo>
                    <a:lnTo>
                      <a:pt x="57150" y="68866"/>
                    </a:lnTo>
                    <a:lnTo>
                      <a:pt x="228028" y="0"/>
                    </a:ln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72" name="Google Shape;272;p15"/>
              <p:cNvSpPr/>
              <p:nvPr/>
            </p:nvSpPr>
            <p:spPr>
              <a:xfrm>
                <a:off x="5699455" y="3997937"/>
                <a:ext cx="92794" cy="45581"/>
              </a:xfrm>
              <a:custGeom>
                <a:avLst/>
                <a:gdLst/>
                <a:ahLst/>
                <a:cxnLst/>
                <a:rect l="l" t="t" r="r" b="b"/>
                <a:pathLst>
                  <a:path w="115992" h="56976" extrusionOk="0">
                    <a:moveTo>
                      <a:pt x="1604" y="16383"/>
                    </a:moveTo>
                    <a:cubicBezTo>
                      <a:pt x="3890" y="8001"/>
                      <a:pt x="9891" y="10096"/>
                      <a:pt x="16749" y="12192"/>
                    </a:cubicBezTo>
                    <a:cubicBezTo>
                      <a:pt x="24087" y="15173"/>
                      <a:pt x="32154" y="15869"/>
                      <a:pt x="39895" y="14192"/>
                    </a:cubicBezTo>
                    <a:cubicBezTo>
                      <a:pt x="45919" y="11240"/>
                      <a:pt x="51497" y="7458"/>
                      <a:pt x="56468" y="2953"/>
                    </a:cubicBezTo>
                    <a:cubicBezTo>
                      <a:pt x="59631" y="1038"/>
                      <a:pt x="63251" y="19"/>
                      <a:pt x="66946" y="0"/>
                    </a:cubicBezTo>
                    <a:cubicBezTo>
                      <a:pt x="66946" y="2096"/>
                      <a:pt x="63326" y="14478"/>
                      <a:pt x="63326" y="14478"/>
                    </a:cubicBezTo>
                    <a:cubicBezTo>
                      <a:pt x="63326" y="14478"/>
                      <a:pt x="97712" y="14478"/>
                      <a:pt x="101426" y="14478"/>
                    </a:cubicBezTo>
                    <a:cubicBezTo>
                      <a:pt x="104583" y="13907"/>
                      <a:pt x="107609" y="15993"/>
                      <a:pt x="108184" y="19155"/>
                    </a:cubicBezTo>
                    <a:cubicBezTo>
                      <a:pt x="108501" y="20889"/>
                      <a:pt x="108012" y="22670"/>
                      <a:pt x="106856" y="24003"/>
                    </a:cubicBezTo>
                    <a:lnTo>
                      <a:pt x="109237" y="24003"/>
                    </a:lnTo>
                    <a:cubicBezTo>
                      <a:pt x="116190" y="22479"/>
                      <a:pt x="118762" y="33528"/>
                      <a:pt x="112190" y="34862"/>
                    </a:cubicBezTo>
                    <a:lnTo>
                      <a:pt x="106475" y="35719"/>
                    </a:lnTo>
                    <a:cubicBezTo>
                      <a:pt x="111047" y="37529"/>
                      <a:pt x="112190" y="45244"/>
                      <a:pt x="106475" y="46196"/>
                    </a:cubicBezTo>
                    <a:lnTo>
                      <a:pt x="104665" y="46196"/>
                    </a:lnTo>
                    <a:cubicBezTo>
                      <a:pt x="103845" y="46339"/>
                      <a:pt x="103009" y="46339"/>
                      <a:pt x="102188" y="46196"/>
                    </a:cubicBezTo>
                    <a:lnTo>
                      <a:pt x="100188" y="46196"/>
                    </a:lnTo>
                    <a:cubicBezTo>
                      <a:pt x="100896" y="49435"/>
                      <a:pt x="98845" y="52635"/>
                      <a:pt x="95608" y="53340"/>
                    </a:cubicBezTo>
                    <a:cubicBezTo>
                      <a:pt x="95421" y="53378"/>
                      <a:pt x="95233" y="53416"/>
                      <a:pt x="95045" y="53435"/>
                    </a:cubicBezTo>
                    <a:cubicBezTo>
                      <a:pt x="78281" y="55626"/>
                      <a:pt x="53611" y="62294"/>
                      <a:pt x="38466" y="48482"/>
                    </a:cubicBezTo>
                    <a:cubicBezTo>
                      <a:pt x="27950" y="47473"/>
                      <a:pt x="17678" y="44710"/>
                      <a:pt x="8081" y="40291"/>
                    </a:cubicBezTo>
                    <a:cubicBezTo>
                      <a:pt x="-967" y="35719"/>
                      <a:pt x="-1253" y="26289"/>
                      <a:pt x="1604" y="16383"/>
                    </a:cubicBezTo>
                    <a:close/>
                  </a:path>
                </a:pathLst>
              </a:custGeom>
              <a:solidFill>
                <a:srgbClr val="9C6448"/>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73" name="Google Shape;273;p15"/>
              <p:cNvSpPr/>
              <p:nvPr/>
            </p:nvSpPr>
            <p:spPr>
              <a:xfrm>
                <a:off x="5833154" y="3969125"/>
                <a:ext cx="57182" cy="47279"/>
              </a:xfrm>
              <a:custGeom>
                <a:avLst/>
                <a:gdLst/>
                <a:ahLst/>
                <a:cxnLst/>
                <a:rect l="l" t="t" r="r" b="b"/>
                <a:pathLst>
                  <a:path w="71478" h="59099" extrusionOk="0">
                    <a:moveTo>
                      <a:pt x="5636" y="32418"/>
                    </a:moveTo>
                    <a:lnTo>
                      <a:pt x="8018" y="32418"/>
                    </a:lnTo>
                    <a:cubicBezTo>
                      <a:pt x="5440" y="30599"/>
                      <a:pt x="4827" y="27027"/>
                      <a:pt x="6648" y="24455"/>
                    </a:cubicBezTo>
                    <a:cubicBezTo>
                      <a:pt x="7726" y="22922"/>
                      <a:pt x="9482" y="22026"/>
                      <a:pt x="11351" y="22036"/>
                    </a:cubicBezTo>
                    <a:cubicBezTo>
                      <a:pt x="14876" y="22036"/>
                      <a:pt x="50213" y="14606"/>
                      <a:pt x="50213" y="14606"/>
                    </a:cubicBezTo>
                    <a:lnTo>
                      <a:pt x="54500" y="128"/>
                    </a:lnTo>
                    <a:cubicBezTo>
                      <a:pt x="54500" y="-729"/>
                      <a:pt x="60596" y="2986"/>
                      <a:pt x="60786" y="3176"/>
                    </a:cubicBezTo>
                    <a:cubicBezTo>
                      <a:pt x="66872" y="7091"/>
                      <a:pt x="70809" y="13597"/>
                      <a:pt x="71454" y="20798"/>
                    </a:cubicBezTo>
                    <a:cubicBezTo>
                      <a:pt x="71818" y="30903"/>
                      <a:pt x="68152" y="40733"/>
                      <a:pt x="61262" y="48134"/>
                    </a:cubicBezTo>
                    <a:cubicBezTo>
                      <a:pt x="54984" y="54364"/>
                      <a:pt x="46575" y="57974"/>
                      <a:pt x="37736" y="58231"/>
                    </a:cubicBezTo>
                    <a:cubicBezTo>
                      <a:pt x="33449" y="58231"/>
                      <a:pt x="29354" y="58707"/>
                      <a:pt x="25639" y="59088"/>
                    </a:cubicBezTo>
                    <a:cubicBezTo>
                      <a:pt x="22226" y="59298"/>
                      <a:pt x="19289" y="56707"/>
                      <a:pt x="19078" y="53287"/>
                    </a:cubicBezTo>
                    <a:cubicBezTo>
                      <a:pt x="19071" y="53192"/>
                      <a:pt x="19068" y="53087"/>
                      <a:pt x="19067" y="52992"/>
                    </a:cubicBezTo>
                    <a:lnTo>
                      <a:pt x="17924" y="52992"/>
                    </a:lnTo>
                    <a:cubicBezTo>
                      <a:pt x="17115" y="53221"/>
                      <a:pt x="16256" y="53221"/>
                      <a:pt x="15447" y="52992"/>
                    </a:cubicBezTo>
                    <a:lnTo>
                      <a:pt x="13637" y="52992"/>
                    </a:lnTo>
                    <a:cubicBezTo>
                      <a:pt x="7637" y="52992"/>
                      <a:pt x="7160" y="45562"/>
                      <a:pt x="11256" y="42895"/>
                    </a:cubicBezTo>
                    <a:lnTo>
                      <a:pt x="5446" y="42895"/>
                    </a:lnTo>
                    <a:cubicBezTo>
                      <a:pt x="-2174" y="43562"/>
                      <a:pt x="-1507" y="32323"/>
                      <a:pt x="5636" y="32418"/>
                    </a:cubicBezTo>
                    <a:close/>
                  </a:path>
                </a:pathLst>
              </a:custGeom>
              <a:solidFill>
                <a:srgbClr val="9C6448"/>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74" name="Google Shape;274;p15"/>
              <p:cNvSpPr/>
              <p:nvPr/>
            </p:nvSpPr>
            <p:spPr>
              <a:xfrm>
                <a:off x="5709343" y="3692033"/>
                <a:ext cx="56693" cy="82524"/>
              </a:xfrm>
              <a:custGeom>
                <a:avLst/>
                <a:gdLst/>
                <a:ahLst/>
                <a:cxnLst/>
                <a:rect l="l" t="t" r="r" b="b"/>
                <a:pathLst>
                  <a:path w="70866" h="103155" extrusionOk="0">
                    <a:moveTo>
                      <a:pt x="45339" y="103156"/>
                    </a:moveTo>
                    <a:cubicBezTo>
                      <a:pt x="54990" y="102718"/>
                      <a:pt x="64114" y="98631"/>
                      <a:pt x="70866" y="91726"/>
                    </a:cubicBezTo>
                    <a:cubicBezTo>
                      <a:pt x="69533" y="73628"/>
                      <a:pt x="46482" y="5143"/>
                      <a:pt x="0" y="0"/>
                    </a:cubicBezTo>
                    <a:cubicBezTo>
                      <a:pt x="12463" y="8944"/>
                      <a:pt x="22324" y="21041"/>
                      <a:pt x="28575" y="35052"/>
                    </a:cubicBezTo>
                    <a:cubicBezTo>
                      <a:pt x="35880" y="57293"/>
                      <a:pt x="41484" y="80067"/>
                      <a:pt x="45339" y="103156"/>
                    </a:cubicBezTo>
                    <a:close/>
                  </a:path>
                </a:pathLst>
              </a:custGeom>
              <a:solidFill>
                <a:srgbClr val="EDEDE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75" name="Google Shape;275;p15"/>
              <p:cNvSpPr/>
              <p:nvPr/>
            </p:nvSpPr>
            <p:spPr>
              <a:xfrm>
                <a:off x="5551668" y="3748041"/>
                <a:ext cx="68780" cy="102654"/>
              </a:xfrm>
              <a:custGeom>
                <a:avLst/>
                <a:gdLst/>
                <a:ahLst/>
                <a:cxnLst/>
                <a:rect l="l" t="t" r="r" b="b"/>
                <a:pathLst>
                  <a:path w="85975" h="128318" extrusionOk="0">
                    <a:moveTo>
                      <a:pt x="6812" y="123589"/>
                    </a:moveTo>
                    <a:cubicBezTo>
                      <a:pt x="6812" y="123589"/>
                      <a:pt x="53008" y="139590"/>
                      <a:pt x="85584" y="112730"/>
                    </a:cubicBezTo>
                    <a:cubicBezTo>
                      <a:pt x="89203" y="106634"/>
                      <a:pt x="66534" y="27957"/>
                      <a:pt x="66534" y="27957"/>
                    </a:cubicBezTo>
                    <a:cubicBezTo>
                      <a:pt x="66534" y="27957"/>
                      <a:pt x="47484" y="-12238"/>
                      <a:pt x="16813" y="3764"/>
                    </a:cubicBezTo>
                    <a:cubicBezTo>
                      <a:pt x="-13857" y="19766"/>
                      <a:pt x="6812" y="123589"/>
                      <a:pt x="6812" y="123589"/>
                    </a:cubicBezTo>
                    <a:close/>
                  </a:path>
                </a:pathLst>
              </a:custGeom>
              <a:solidFill>
                <a:srgbClr val="EDEDE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sp>
          <p:nvSpPr>
            <p:cNvPr id="276" name="Google Shape;276;p15"/>
            <p:cNvSpPr/>
            <p:nvPr/>
          </p:nvSpPr>
          <p:spPr>
            <a:xfrm>
              <a:off x="7297552" y="1119942"/>
              <a:ext cx="135694" cy="266572"/>
            </a:xfrm>
            <a:custGeom>
              <a:avLst/>
              <a:gdLst/>
              <a:ahLst/>
              <a:cxnLst/>
              <a:rect l="l" t="t" r="r" b="b"/>
              <a:pathLst>
                <a:path w="169617" h="333215" extrusionOk="0">
                  <a:moveTo>
                    <a:pt x="97114" y="257806"/>
                  </a:moveTo>
                  <a:cubicBezTo>
                    <a:pt x="82065" y="284512"/>
                    <a:pt x="63834" y="309299"/>
                    <a:pt x="42822" y="331624"/>
                  </a:cubicBezTo>
                  <a:cubicBezTo>
                    <a:pt x="36916" y="338482"/>
                    <a:pt x="-8137" y="321242"/>
                    <a:pt x="1293" y="316384"/>
                  </a:cubicBezTo>
                  <a:cubicBezTo>
                    <a:pt x="10722" y="311527"/>
                    <a:pt x="40250" y="270283"/>
                    <a:pt x="55109" y="242851"/>
                  </a:cubicBezTo>
                  <a:cubicBezTo>
                    <a:pt x="67549" y="210057"/>
                    <a:pt x="78074" y="176568"/>
                    <a:pt x="86637" y="142553"/>
                  </a:cubicBezTo>
                  <a:cubicBezTo>
                    <a:pt x="96162" y="108930"/>
                    <a:pt x="103972" y="59590"/>
                    <a:pt x="110735" y="36349"/>
                  </a:cubicBezTo>
                  <a:cubicBezTo>
                    <a:pt x="114326" y="18843"/>
                    <a:pt x="127870" y="5080"/>
                    <a:pt x="145311" y="1202"/>
                  </a:cubicBezTo>
                  <a:cubicBezTo>
                    <a:pt x="161503" y="-2513"/>
                    <a:pt x="172076" y="1869"/>
                    <a:pt x="169123" y="21586"/>
                  </a:cubicBezTo>
                  <a:cubicBezTo>
                    <a:pt x="163885" y="56066"/>
                    <a:pt x="136929" y="189988"/>
                    <a:pt x="97114" y="257806"/>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77" name="Google Shape;277;p15"/>
            <p:cNvSpPr/>
            <p:nvPr/>
          </p:nvSpPr>
          <p:spPr>
            <a:xfrm>
              <a:off x="7309787" y="1745656"/>
              <a:ext cx="93354" cy="72328"/>
            </a:xfrm>
            <a:custGeom>
              <a:avLst/>
              <a:gdLst/>
              <a:ahLst/>
              <a:cxnLst/>
              <a:rect l="l" t="t" r="r" b="b"/>
              <a:pathLst>
                <a:path w="116692" h="90410" extrusionOk="0">
                  <a:moveTo>
                    <a:pt x="107433" y="2"/>
                  </a:moveTo>
                  <a:cubicBezTo>
                    <a:pt x="93527" y="11337"/>
                    <a:pt x="72857" y="955"/>
                    <a:pt x="71810" y="2003"/>
                  </a:cubicBezTo>
                  <a:cubicBezTo>
                    <a:pt x="55417" y="17271"/>
                    <a:pt x="38177" y="31616"/>
                    <a:pt x="20184" y="44960"/>
                  </a:cubicBezTo>
                  <a:cubicBezTo>
                    <a:pt x="11421" y="51818"/>
                    <a:pt x="-2105" y="61057"/>
                    <a:pt x="277" y="74202"/>
                  </a:cubicBezTo>
                  <a:cubicBezTo>
                    <a:pt x="4753" y="97824"/>
                    <a:pt x="42472" y="90585"/>
                    <a:pt x="56665" y="83727"/>
                  </a:cubicBezTo>
                  <a:cubicBezTo>
                    <a:pt x="70857" y="76869"/>
                    <a:pt x="82573" y="64677"/>
                    <a:pt x="96003" y="56200"/>
                  </a:cubicBezTo>
                  <a:cubicBezTo>
                    <a:pt x="105528" y="50199"/>
                    <a:pt x="115053" y="47151"/>
                    <a:pt x="116577" y="34959"/>
                  </a:cubicBezTo>
                  <a:cubicBezTo>
                    <a:pt x="117720" y="27244"/>
                    <a:pt x="110100" y="-284"/>
                    <a:pt x="107433" y="2"/>
                  </a:cubicBezTo>
                  <a:close/>
                </a:path>
              </a:pathLst>
            </a:custGeom>
            <a:solidFill>
              <a:srgbClr val="3822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78" name="Google Shape;278;p15"/>
            <p:cNvSpPr/>
            <p:nvPr/>
          </p:nvSpPr>
          <p:spPr>
            <a:xfrm>
              <a:off x="7310617" y="1769417"/>
              <a:ext cx="92957" cy="48486"/>
            </a:xfrm>
            <a:custGeom>
              <a:avLst/>
              <a:gdLst/>
              <a:ahLst/>
              <a:cxnLst/>
              <a:rect l="l" t="t" r="r" b="b"/>
              <a:pathLst>
                <a:path w="116196" h="60608" extrusionOk="0">
                  <a:moveTo>
                    <a:pt x="115919" y="0"/>
                  </a:moveTo>
                  <a:cubicBezTo>
                    <a:pt x="114110" y="11621"/>
                    <a:pt x="104775" y="14764"/>
                    <a:pt x="95250" y="20765"/>
                  </a:cubicBezTo>
                  <a:cubicBezTo>
                    <a:pt x="81534" y="29242"/>
                    <a:pt x="69437" y="41529"/>
                    <a:pt x="55245" y="48673"/>
                  </a:cubicBezTo>
                  <a:cubicBezTo>
                    <a:pt x="41053" y="55817"/>
                    <a:pt x="9239" y="62008"/>
                    <a:pt x="0" y="45149"/>
                  </a:cubicBezTo>
                  <a:cubicBezTo>
                    <a:pt x="5048" y="67913"/>
                    <a:pt x="42101" y="60770"/>
                    <a:pt x="56198" y="53626"/>
                  </a:cubicBezTo>
                  <a:cubicBezTo>
                    <a:pt x="70295" y="46482"/>
                    <a:pt x="82106" y="34576"/>
                    <a:pt x="95536" y="26099"/>
                  </a:cubicBezTo>
                  <a:cubicBezTo>
                    <a:pt x="105061" y="20098"/>
                    <a:pt x="114586" y="17050"/>
                    <a:pt x="116110" y="4858"/>
                  </a:cubicBezTo>
                  <a:cubicBezTo>
                    <a:pt x="116272" y="3239"/>
                    <a:pt x="116205" y="1600"/>
                    <a:pt x="115919" y="0"/>
                  </a:cubicBezTo>
                  <a:close/>
                </a:path>
              </a:pathLst>
            </a:custGeom>
            <a:solidFill>
              <a:srgbClr val="757B8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79" name="Google Shape;279;p15"/>
            <p:cNvSpPr/>
            <p:nvPr/>
          </p:nvSpPr>
          <p:spPr>
            <a:xfrm>
              <a:off x="7197828" y="1680648"/>
              <a:ext cx="93332" cy="69654"/>
            </a:xfrm>
            <a:custGeom>
              <a:avLst/>
              <a:gdLst/>
              <a:ahLst/>
              <a:cxnLst/>
              <a:rect l="l" t="t" r="r" b="b"/>
              <a:pathLst>
                <a:path w="116665" h="87067" extrusionOk="0">
                  <a:moveTo>
                    <a:pt x="105833" y="64"/>
                  </a:moveTo>
                  <a:cubicBezTo>
                    <a:pt x="91831" y="11398"/>
                    <a:pt x="67733" y="-984"/>
                    <a:pt x="66305" y="64"/>
                  </a:cubicBezTo>
                  <a:cubicBezTo>
                    <a:pt x="51722" y="14780"/>
                    <a:pt x="36329" y="28677"/>
                    <a:pt x="20204" y="41688"/>
                  </a:cubicBezTo>
                  <a:cubicBezTo>
                    <a:pt x="11440" y="48546"/>
                    <a:pt x="-2180" y="57690"/>
                    <a:pt x="296" y="70930"/>
                  </a:cubicBezTo>
                  <a:cubicBezTo>
                    <a:pt x="4678" y="94456"/>
                    <a:pt x="42492" y="87217"/>
                    <a:pt x="56684" y="80455"/>
                  </a:cubicBezTo>
                  <a:cubicBezTo>
                    <a:pt x="70876" y="73692"/>
                    <a:pt x="82592" y="61405"/>
                    <a:pt x="96022" y="52927"/>
                  </a:cubicBezTo>
                  <a:cubicBezTo>
                    <a:pt x="105547" y="47022"/>
                    <a:pt x="115072" y="43879"/>
                    <a:pt x="116597" y="31782"/>
                  </a:cubicBezTo>
                  <a:cubicBezTo>
                    <a:pt x="117549" y="23495"/>
                    <a:pt x="108310" y="-698"/>
                    <a:pt x="105833" y="64"/>
                  </a:cubicBezTo>
                  <a:close/>
                </a:path>
              </a:pathLst>
            </a:custGeom>
            <a:solidFill>
              <a:srgbClr val="3822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80" name="Google Shape;280;p15"/>
            <p:cNvSpPr/>
            <p:nvPr/>
          </p:nvSpPr>
          <p:spPr>
            <a:xfrm>
              <a:off x="7198064" y="1702707"/>
              <a:ext cx="92908" cy="48486"/>
            </a:xfrm>
            <a:custGeom>
              <a:avLst/>
              <a:gdLst/>
              <a:ahLst/>
              <a:cxnLst/>
              <a:rect l="l" t="t" r="r" b="b"/>
              <a:pathLst>
                <a:path w="116135" h="60608" extrusionOk="0">
                  <a:moveTo>
                    <a:pt x="115919" y="0"/>
                  </a:moveTo>
                  <a:cubicBezTo>
                    <a:pt x="114014" y="11621"/>
                    <a:pt x="104680" y="14764"/>
                    <a:pt x="95155" y="20765"/>
                  </a:cubicBezTo>
                  <a:cubicBezTo>
                    <a:pt x="81439" y="29242"/>
                    <a:pt x="69437" y="41529"/>
                    <a:pt x="55150" y="48673"/>
                  </a:cubicBezTo>
                  <a:cubicBezTo>
                    <a:pt x="40862" y="55817"/>
                    <a:pt x="9239" y="62008"/>
                    <a:pt x="0" y="45149"/>
                  </a:cubicBezTo>
                  <a:cubicBezTo>
                    <a:pt x="4953" y="67913"/>
                    <a:pt x="42101" y="60770"/>
                    <a:pt x="56198" y="53626"/>
                  </a:cubicBezTo>
                  <a:cubicBezTo>
                    <a:pt x="70295" y="46482"/>
                    <a:pt x="82010" y="34576"/>
                    <a:pt x="95536" y="26099"/>
                  </a:cubicBezTo>
                  <a:cubicBezTo>
                    <a:pt x="105061" y="20098"/>
                    <a:pt x="114586" y="17050"/>
                    <a:pt x="116110" y="4858"/>
                  </a:cubicBezTo>
                  <a:cubicBezTo>
                    <a:pt x="116177" y="3238"/>
                    <a:pt x="116110" y="1610"/>
                    <a:pt x="115919" y="0"/>
                  </a:cubicBezTo>
                  <a:close/>
                </a:path>
              </a:pathLst>
            </a:custGeom>
            <a:solidFill>
              <a:srgbClr val="757B8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81" name="Google Shape;281;p15"/>
            <p:cNvSpPr/>
            <p:nvPr/>
          </p:nvSpPr>
          <p:spPr>
            <a:xfrm>
              <a:off x="7221254" y="1360384"/>
              <a:ext cx="326905" cy="395190"/>
            </a:xfrm>
            <a:custGeom>
              <a:avLst/>
              <a:gdLst/>
              <a:ahLst/>
              <a:cxnLst/>
              <a:rect l="l" t="t" r="r" b="b"/>
              <a:pathLst>
                <a:path w="408631" h="493987" extrusionOk="0">
                  <a:moveTo>
                    <a:pt x="405429" y="33455"/>
                  </a:moveTo>
                  <a:cubicBezTo>
                    <a:pt x="420955" y="130325"/>
                    <a:pt x="377902" y="166805"/>
                    <a:pt x="321990" y="187094"/>
                  </a:cubicBezTo>
                  <a:cubicBezTo>
                    <a:pt x="281890" y="201857"/>
                    <a:pt x="224264" y="224622"/>
                    <a:pt x="224264" y="224622"/>
                  </a:cubicBezTo>
                  <a:cubicBezTo>
                    <a:pt x="224264" y="224622"/>
                    <a:pt x="225121" y="245863"/>
                    <a:pt x="225502" y="293583"/>
                  </a:cubicBezTo>
                  <a:cubicBezTo>
                    <a:pt x="225978" y="335588"/>
                    <a:pt x="220359" y="489036"/>
                    <a:pt x="220359" y="489036"/>
                  </a:cubicBezTo>
                  <a:cubicBezTo>
                    <a:pt x="206862" y="495799"/>
                    <a:pt x="190936" y="495627"/>
                    <a:pt x="177591" y="488560"/>
                  </a:cubicBezTo>
                  <a:cubicBezTo>
                    <a:pt x="177591" y="488560"/>
                    <a:pt x="155017" y="371021"/>
                    <a:pt x="150255" y="318062"/>
                  </a:cubicBezTo>
                  <a:cubicBezTo>
                    <a:pt x="143778" y="246149"/>
                    <a:pt x="132729" y="199095"/>
                    <a:pt x="136348" y="183665"/>
                  </a:cubicBezTo>
                  <a:cubicBezTo>
                    <a:pt x="139587" y="170044"/>
                    <a:pt x="218168" y="131372"/>
                    <a:pt x="243123" y="110703"/>
                  </a:cubicBezTo>
                  <a:lnTo>
                    <a:pt x="78531" y="165853"/>
                  </a:lnTo>
                  <a:cubicBezTo>
                    <a:pt x="81789" y="183703"/>
                    <a:pt x="83380" y="201810"/>
                    <a:pt x="83294" y="219955"/>
                  </a:cubicBezTo>
                  <a:cubicBezTo>
                    <a:pt x="81770" y="277105"/>
                    <a:pt x="78627" y="400453"/>
                    <a:pt x="78627" y="400453"/>
                  </a:cubicBezTo>
                  <a:cubicBezTo>
                    <a:pt x="78627" y="400453"/>
                    <a:pt x="56053" y="416741"/>
                    <a:pt x="36812" y="400453"/>
                  </a:cubicBezTo>
                  <a:cubicBezTo>
                    <a:pt x="36812" y="400453"/>
                    <a:pt x="-4622" y="156137"/>
                    <a:pt x="427" y="124229"/>
                  </a:cubicBezTo>
                  <a:cubicBezTo>
                    <a:pt x="5189" y="93558"/>
                    <a:pt x="150255" y="30788"/>
                    <a:pt x="175782" y="9167"/>
                  </a:cubicBezTo>
                  <a:cubicBezTo>
                    <a:pt x="184802" y="1843"/>
                    <a:pt x="196499" y="-1308"/>
                    <a:pt x="207976" y="499"/>
                  </a:cubicBez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82" name="Google Shape;282;p15"/>
            <p:cNvSpPr/>
            <p:nvPr/>
          </p:nvSpPr>
          <p:spPr>
            <a:xfrm>
              <a:off x="7417903" y="1095544"/>
              <a:ext cx="102845" cy="100060"/>
            </a:xfrm>
            <a:custGeom>
              <a:avLst/>
              <a:gdLst/>
              <a:ahLst/>
              <a:cxnLst/>
              <a:rect l="l" t="t" r="r" b="b"/>
              <a:pathLst>
                <a:path w="128556" h="125075" extrusionOk="0">
                  <a:moveTo>
                    <a:pt x="102220" y="0"/>
                  </a:moveTo>
                  <a:cubicBezTo>
                    <a:pt x="102220" y="0"/>
                    <a:pt x="99838" y="46196"/>
                    <a:pt x="100886" y="50292"/>
                  </a:cubicBezTo>
                  <a:cubicBezTo>
                    <a:pt x="101934" y="54388"/>
                    <a:pt x="122032" y="67913"/>
                    <a:pt x="127937" y="72676"/>
                  </a:cubicBezTo>
                  <a:cubicBezTo>
                    <a:pt x="133843" y="77438"/>
                    <a:pt x="96029" y="114776"/>
                    <a:pt x="77645" y="123253"/>
                  </a:cubicBezTo>
                  <a:cubicBezTo>
                    <a:pt x="59262" y="131731"/>
                    <a:pt x="1445" y="109442"/>
                    <a:pt x="112" y="80867"/>
                  </a:cubicBezTo>
                  <a:cubicBezTo>
                    <a:pt x="-1222" y="52292"/>
                    <a:pt x="9637" y="28289"/>
                    <a:pt x="19162" y="27051"/>
                  </a:cubicBezTo>
                  <a:cubicBezTo>
                    <a:pt x="28687" y="25813"/>
                    <a:pt x="102220" y="0"/>
                    <a:pt x="102220" y="0"/>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83" name="Google Shape;283;p15"/>
            <p:cNvSpPr/>
            <p:nvPr/>
          </p:nvSpPr>
          <p:spPr>
            <a:xfrm>
              <a:off x="7381720" y="1109556"/>
              <a:ext cx="166879" cy="325717"/>
            </a:xfrm>
            <a:custGeom>
              <a:avLst/>
              <a:gdLst/>
              <a:ahLst/>
              <a:cxnLst/>
              <a:rect l="l" t="t" r="r" b="b"/>
              <a:pathLst>
                <a:path w="208599" h="407146" extrusionOk="0">
                  <a:moveTo>
                    <a:pt x="152620" y="40673"/>
                  </a:moveTo>
                  <a:cubicBezTo>
                    <a:pt x="152620" y="40673"/>
                    <a:pt x="119187" y="90584"/>
                    <a:pt x="72419" y="95251"/>
                  </a:cubicBezTo>
                  <a:cubicBezTo>
                    <a:pt x="57751" y="80773"/>
                    <a:pt x="56417" y="28576"/>
                    <a:pt x="76801" y="12574"/>
                  </a:cubicBezTo>
                  <a:cubicBezTo>
                    <a:pt x="76801" y="12574"/>
                    <a:pt x="57751" y="-2571"/>
                    <a:pt x="45178" y="382"/>
                  </a:cubicBezTo>
                  <a:cubicBezTo>
                    <a:pt x="31481" y="8783"/>
                    <a:pt x="21327" y="21888"/>
                    <a:pt x="16603" y="37244"/>
                  </a:cubicBezTo>
                  <a:cubicBezTo>
                    <a:pt x="4658" y="71536"/>
                    <a:pt x="-923" y="107721"/>
                    <a:pt x="124" y="144019"/>
                  </a:cubicBezTo>
                  <a:cubicBezTo>
                    <a:pt x="886" y="192977"/>
                    <a:pt x="124" y="316707"/>
                    <a:pt x="124" y="316707"/>
                  </a:cubicBezTo>
                  <a:cubicBezTo>
                    <a:pt x="5620" y="346271"/>
                    <a:pt x="23556" y="372047"/>
                    <a:pt x="49369" y="387478"/>
                  </a:cubicBezTo>
                  <a:cubicBezTo>
                    <a:pt x="83068" y="406490"/>
                    <a:pt x="122740" y="411976"/>
                    <a:pt x="160335" y="402813"/>
                  </a:cubicBezTo>
                  <a:cubicBezTo>
                    <a:pt x="183957" y="397289"/>
                    <a:pt x="192720" y="383763"/>
                    <a:pt x="200911" y="366904"/>
                  </a:cubicBezTo>
                  <a:cubicBezTo>
                    <a:pt x="198816" y="332614"/>
                    <a:pt x="185195" y="262129"/>
                    <a:pt x="190910" y="218790"/>
                  </a:cubicBezTo>
                  <a:cubicBezTo>
                    <a:pt x="196625" y="175451"/>
                    <a:pt x="205769" y="143447"/>
                    <a:pt x="208150" y="108586"/>
                  </a:cubicBezTo>
                  <a:cubicBezTo>
                    <a:pt x="210532" y="73724"/>
                    <a:pt x="203483" y="74391"/>
                    <a:pt x="186052" y="62009"/>
                  </a:cubicBezTo>
                  <a:cubicBezTo>
                    <a:pt x="175442" y="54092"/>
                    <a:pt x="164269" y="46962"/>
                    <a:pt x="152620" y="40673"/>
                  </a:cubicBez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84" name="Google Shape;284;p15"/>
            <p:cNvSpPr/>
            <p:nvPr/>
          </p:nvSpPr>
          <p:spPr>
            <a:xfrm>
              <a:off x="7413797" y="991818"/>
              <a:ext cx="110830" cy="134949"/>
            </a:xfrm>
            <a:custGeom>
              <a:avLst/>
              <a:gdLst/>
              <a:ahLst/>
              <a:cxnLst/>
              <a:rect l="l" t="t" r="r" b="b"/>
              <a:pathLst>
                <a:path w="138537" h="168686" extrusionOk="0">
                  <a:moveTo>
                    <a:pt x="2962" y="60969"/>
                  </a:moveTo>
                  <a:lnTo>
                    <a:pt x="2962" y="60969"/>
                  </a:lnTo>
                  <a:cubicBezTo>
                    <a:pt x="8486" y="25155"/>
                    <a:pt x="34204" y="-1896"/>
                    <a:pt x="71161" y="104"/>
                  </a:cubicBezTo>
                  <a:cubicBezTo>
                    <a:pt x="110299" y="2083"/>
                    <a:pt x="140427" y="35416"/>
                    <a:pt x="138445" y="74557"/>
                  </a:cubicBezTo>
                  <a:cubicBezTo>
                    <a:pt x="137321" y="96813"/>
                    <a:pt x="125806" y="117248"/>
                    <a:pt x="107356" y="129739"/>
                  </a:cubicBezTo>
                  <a:cubicBezTo>
                    <a:pt x="106032" y="135172"/>
                    <a:pt x="104117" y="140443"/>
                    <a:pt x="101641" y="145456"/>
                  </a:cubicBezTo>
                  <a:cubicBezTo>
                    <a:pt x="88592" y="160696"/>
                    <a:pt x="49063" y="170125"/>
                    <a:pt x="37728" y="168506"/>
                  </a:cubicBezTo>
                  <a:cubicBezTo>
                    <a:pt x="23907" y="167251"/>
                    <a:pt x="12249" y="157706"/>
                    <a:pt x="8296" y="144408"/>
                  </a:cubicBezTo>
                  <a:cubicBezTo>
                    <a:pt x="-3610" y="116309"/>
                    <a:pt x="-86" y="78685"/>
                    <a:pt x="2962" y="60969"/>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85" name="Google Shape;285;p15"/>
            <p:cNvSpPr/>
            <p:nvPr/>
          </p:nvSpPr>
          <p:spPr>
            <a:xfrm>
              <a:off x="7417935" y="980032"/>
              <a:ext cx="116959" cy="115584"/>
            </a:xfrm>
            <a:custGeom>
              <a:avLst/>
              <a:gdLst/>
              <a:ahLst/>
              <a:cxnLst/>
              <a:rect l="l" t="t" r="r" b="b"/>
              <a:pathLst>
                <a:path w="146199" h="144480" extrusionOk="0">
                  <a:moveTo>
                    <a:pt x="102179" y="144481"/>
                  </a:moveTo>
                  <a:lnTo>
                    <a:pt x="102179" y="144481"/>
                  </a:lnTo>
                  <a:lnTo>
                    <a:pt x="98750" y="113239"/>
                  </a:lnTo>
                  <a:cubicBezTo>
                    <a:pt x="98750" y="113239"/>
                    <a:pt x="124277" y="47135"/>
                    <a:pt x="63984" y="59899"/>
                  </a:cubicBezTo>
                  <a:cubicBezTo>
                    <a:pt x="24169" y="68281"/>
                    <a:pt x="14168" y="71900"/>
                    <a:pt x="2072" y="45135"/>
                  </a:cubicBezTo>
                  <a:cubicBezTo>
                    <a:pt x="-10025" y="18370"/>
                    <a:pt x="32647" y="-5538"/>
                    <a:pt x="83415" y="1129"/>
                  </a:cubicBezTo>
                  <a:cubicBezTo>
                    <a:pt x="119648" y="4934"/>
                    <a:pt x="146928" y="35857"/>
                    <a:pt x="146185" y="72281"/>
                  </a:cubicBezTo>
                  <a:cubicBezTo>
                    <a:pt x="144851" y="91903"/>
                    <a:pt x="139612" y="131717"/>
                    <a:pt x="102179" y="144481"/>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86" name="Google Shape;286;p15"/>
            <p:cNvSpPr/>
            <p:nvPr/>
          </p:nvSpPr>
          <p:spPr>
            <a:xfrm>
              <a:off x="7364000" y="1109861"/>
              <a:ext cx="53873" cy="78410"/>
            </a:xfrm>
            <a:custGeom>
              <a:avLst/>
              <a:gdLst/>
              <a:ahLst/>
              <a:cxnLst/>
              <a:rect l="l" t="t" r="r" b="b"/>
              <a:pathLst>
                <a:path w="67341" h="98012" extrusionOk="0">
                  <a:moveTo>
                    <a:pt x="24289" y="98012"/>
                  </a:moveTo>
                  <a:cubicBezTo>
                    <a:pt x="15097" y="97573"/>
                    <a:pt x="6410" y="93657"/>
                    <a:pt x="0" y="87058"/>
                  </a:cubicBezTo>
                  <a:cubicBezTo>
                    <a:pt x="1334" y="70009"/>
                    <a:pt x="23241" y="4858"/>
                    <a:pt x="67342" y="0"/>
                  </a:cubicBezTo>
                  <a:cubicBezTo>
                    <a:pt x="55350" y="8451"/>
                    <a:pt x="45844" y="19962"/>
                    <a:pt x="39814" y="33338"/>
                  </a:cubicBezTo>
                  <a:cubicBezTo>
                    <a:pt x="32994" y="54469"/>
                    <a:pt x="27813" y="76090"/>
                    <a:pt x="24289" y="98012"/>
                  </a:cubicBezTo>
                  <a:close/>
                </a:path>
              </a:pathLst>
            </a:custGeom>
            <a:solidFill>
              <a:srgbClr val="EDEDE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87" name="Google Shape;287;p15"/>
            <p:cNvSpPr/>
            <p:nvPr/>
          </p:nvSpPr>
          <p:spPr>
            <a:xfrm>
              <a:off x="7794459" y="3551002"/>
              <a:ext cx="540846" cy="312343"/>
            </a:xfrm>
            <a:custGeom>
              <a:avLst/>
              <a:gdLst/>
              <a:ahLst/>
              <a:cxnLst/>
              <a:rect l="l" t="t" r="r" b="b"/>
              <a:pathLst>
                <a:path w="676058" h="390429" extrusionOk="0">
                  <a:moveTo>
                    <a:pt x="625735" y="92488"/>
                  </a:moveTo>
                  <a:cubicBezTo>
                    <a:pt x="610904" y="78943"/>
                    <a:pt x="594607" y="67094"/>
                    <a:pt x="577157" y="57150"/>
                  </a:cubicBezTo>
                  <a:cubicBezTo>
                    <a:pt x="445236" y="-19050"/>
                    <a:pt x="230733" y="-19050"/>
                    <a:pt x="98907" y="57150"/>
                  </a:cubicBezTo>
                  <a:cubicBezTo>
                    <a:pt x="78543" y="68666"/>
                    <a:pt x="59826" y="82896"/>
                    <a:pt x="43281" y="99441"/>
                  </a:cubicBezTo>
                  <a:cubicBezTo>
                    <a:pt x="-29204" y="173831"/>
                    <a:pt x="-10630" y="270034"/>
                    <a:pt x="98907" y="333280"/>
                  </a:cubicBezTo>
                  <a:cubicBezTo>
                    <a:pt x="230733" y="409480"/>
                    <a:pt x="445331" y="409480"/>
                    <a:pt x="577157" y="333280"/>
                  </a:cubicBezTo>
                  <a:cubicBezTo>
                    <a:pt x="690124" y="268033"/>
                    <a:pt x="706316" y="167735"/>
                    <a:pt x="625735" y="92488"/>
                  </a:cubicBezTo>
                  <a:close/>
                  <a:moveTo>
                    <a:pt x="535152" y="308610"/>
                  </a:moveTo>
                  <a:cubicBezTo>
                    <a:pt x="426472" y="371380"/>
                    <a:pt x="249402" y="371380"/>
                    <a:pt x="141008" y="308610"/>
                  </a:cubicBezTo>
                  <a:cubicBezTo>
                    <a:pt x="64808" y="264605"/>
                    <a:pt x="41948" y="201168"/>
                    <a:pt x="72713" y="145542"/>
                  </a:cubicBezTo>
                  <a:cubicBezTo>
                    <a:pt x="89277" y="118310"/>
                    <a:pt x="112871" y="96031"/>
                    <a:pt x="141008" y="81058"/>
                  </a:cubicBezTo>
                  <a:cubicBezTo>
                    <a:pt x="249688" y="18383"/>
                    <a:pt x="426758" y="18383"/>
                    <a:pt x="535152" y="81058"/>
                  </a:cubicBezTo>
                  <a:cubicBezTo>
                    <a:pt x="563260" y="96002"/>
                    <a:pt x="586797" y="118291"/>
                    <a:pt x="603256" y="145542"/>
                  </a:cubicBezTo>
                  <a:lnTo>
                    <a:pt x="603256" y="145542"/>
                  </a:lnTo>
                  <a:cubicBezTo>
                    <a:pt x="634117" y="201549"/>
                    <a:pt x="611352" y="264890"/>
                    <a:pt x="535152" y="308610"/>
                  </a:cubicBezTo>
                  <a:close/>
                </a:path>
              </a:pathLst>
            </a:custGeom>
            <a:solidFill>
              <a:srgbClr val="B1B4C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88" name="Google Shape;288;p15"/>
            <p:cNvSpPr/>
            <p:nvPr/>
          </p:nvSpPr>
          <p:spPr>
            <a:xfrm>
              <a:off x="7824798" y="3491907"/>
              <a:ext cx="470058" cy="181410"/>
            </a:xfrm>
            <a:custGeom>
              <a:avLst/>
              <a:gdLst/>
              <a:ahLst/>
              <a:cxnLst/>
              <a:rect l="l" t="t" r="r" b="b"/>
              <a:pathLst>
                <a:path w="587572" h="226763" extrusionOk="0">
                  <a:moveTo>
                    <a:pt x="565309" y="219837"/>
                  </a:moveTo>
                  <a:lnTo>
                    <a:pt x="565309" y="219837"/>
                  </a:lnTo>
                  <a:cubicBezTo>
                    <a:pt x="548849" y="192586"/>
                    <a:pt x="525313" y="170297"/>
                    <a:pt x="497205" y="155353"/>
                  </a:cubicBezTo>
                  <a:cubicBezTo>
                    <a:pt x="388525" y="92678"/>
                    <a:pt x="211455" y="92678"/>
                    <a:pt x="103061" y="155353"/>
                  </a:cubicBezTo>
                  <a:cubicBezTo>
                    <a:pt x="74924" y="170326"/>
                    <a:pt x="51330" y="192605"/>
                    <a:pt x="34766" y="219837"/>
                  </a:cubicBezTo>
                  <a:lnTo>
                    <a:pt x="5334" y="172974"/>
                  </a:lnTo>
                  <a:lnTo>
                    <a:pt x="0" y="164497"/>
                  </a:lnTo>
                  <a:lnTo>
                    <a:pt x="38100" y="73533"/>
                  </a:lnTo>
                  <a:lnTo>
                    <a:pt x="170402" y="0"/>
                  </a:lnTo>
                  <a:lnTo>
                    <a:pt x="416719" y="4286"/>
                  </a:lnTo>
                  <a:lnTo>
                    <a:pt x="584073" y="103537"/>
                  </a:lnTo>
                  <a:cubicBezTo>
                    <a:pt x="584073" y="103537"/>
                    <a:pt x="587121" y="134969"/>
                    <a:pt x="587502" y="166021"/>
                  </a:cubicBezTo>
                  <a:cubicBezTo>
                    <a:pt x="588169" y="204883"/>
                    <a:pt x="584359" y="242697"/>
                    <a:pt x="565309" y="219837"/>
                  </a:cubicBezTo>
                  <a:close/>
                </a:path>
              </a:pathLst>
            </a:custGeom>
            <a:solidFill>
              <a:srgbClr val="A1A5B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89" name="Google Shape;289;p15"/>
            <p:cNvSpPr/>
            <p:nvPr/>
          </p:nvSpPr>
          <p:spPr>
            <a:xfrm>
              <a:off x="7794490" y="3623727"/>
              <a:ext cx="41071" cy="82677"/>
            </a:xfrm>
            <a:custGeom>
              <a:avLst/>
              <a:gdLst/>
              <a:ahLst/>
              <a:cxnLst/>
              <a:rect l="l" t="t" r="r" b="b"/>
              <a:pathLst>
                <a:path w="51339" h="103346" extrusionOk="0">
                  <a:moveTo>
                    <a:pt x="0" y="103346"/>
                  </a:moveTo>
                  <a:lnTo>
                    <a:pt x="95" y="0"/>
                  </a:lnTo>
                  <a:lnTo>
                    <a:pt x="51340" y="86773"/>
                  </a:lnTo>
                  <a:lnTo>
                    <a:pt x="0" y="103346"/>
                  </a:lnTo>
                  <a:close/>
                </a:path>
              </a:pathLst>
            </a:custGeom>
            <a:solidFill>
              <a:srgbClr val="B1B4C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90" name="Google Shape;290;p15"/>
            <p:cNvSpPr/>
            <p:nvPr/>
          </p:nvSpPr>
          <p:spPr>
            <a:xfrm>
              <a:off x="8298847" y="3624184"/>
              <a:ext cx="36118" cy="82219"/>
            </a:xfrm>
            <a:custGeom>
              <a:avLst/>
              <a:gdLst/>
              <a:ahLst/>
              <a:cxnLst/>
              <a:rect l="l" t="t" r="r" b="b"/>
              <a:pathLst>
                <a:path w="45148" h="102774" extrusionOk="0">
                  <a:moveTo>
                    <a:pt x="45148" y="102775"/>
                  </a:moveTo>
                  <a:lnTo>
                    <a:pt x="45148" y="0"/>
                  </a:lnTo>
                  <a:lnTo>
                    <a:pt x="0" y="51149"/>
                  </a:lnTo>
                  <a:lnTo>
                    <a:pt x="45148" y="102775"/>
                  </a:lnTo>
                  <a:close/>
                </a:path>
              </a:pathLst>
            </a:custGeom>
            <a:solidFill>
              <a:srgbClr val="B1B4C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91" name="Google Shape;291;p15"/>
            <p:cNvSpPr/>
            <p:nvPr/>
          </p:nvSpPr>
          <p:spPr>
            <a:xfrm>
              <a:off x="7842237" y="3535238"/>
              <a:ext cx="450190" cy="259842"/>
            </a:xfrm>
            <a:custGeom>
              <a:avLst/>
              <a:gdLst/>
              <a:ahLst/>
              <a:cxnLst/>
              <a:rect l="l" t="t" r="r" b="b"/>
              <a:pathLst>
                <a:path w="562737" h="324802" extrusionOk="0">
                  <a:moveTo>
                    <a:pt x="562737" y="162401"/>
                  </a:moveTo>
                  <a:cubicBezTo>
                    <a:pt x="562737" y="252093"/>
                    <a:pt x="436764" y="324802"/>
                    <a:pt x="281368" y="324802"/>
                  </a:cubicBezTo>
                  <a:cubicBezTo>
                    <a:pt x="125973" y="324802"/>
                    <a:pt x="0" y="252093"/>
                    <a:pt x="0" y="162401"/>
                  </a:cubicBezTo>
                  <a:cubicBezTo>
                    <a:pt x="0" y="72710"/>
                    <a:pt x="125973" y="0"/>
                    <a:pt x="281368" y="0"/>
                  </a:cubicBezTo>
                  <a:cubicBezTo>
                    <a:pt x="436764" y="0"/>
                    <a:pt x="562737" y="72710"/>
                    <a:pt x="562737" y="162401"/>
                  </a:cubicBezTo>
                  <a:close/>
                </a:path>
              </a:pathLst>
            </a:custGeom>
            <a:solidFill>
              <a:srgbClr val="3E7EFF">
                <a:alpha val="902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92" name="Google Shape;292;p15"/>
            <p:cNvSpPr/>
            <p:nvPr/>
          </p:nvSpPr>
          <p:spPr>
            <a:xfrm>
              <a:off x="7815050" y="3673683"/>
              <a:ext cx="491790" cy="176435"/>
            </a:xfrm>
            <a:custGeom>
              <a:avLst/>
              <a:gdLst/>
              <a:ahLst/>
              <a:cxnLst/>
              <a:rect l="l" t="t" r="r" b="b"/>
              <a:pathLst>
                <a:path w="614737" h="220544" extrusionOk="0">
                  <a:moveTo>
                    <a:pt x="0" y="58293"/>
                  </a:moveTo>
                  <a:cubicBezTo>
                    <a:pt x="0" y="58293"/>
                    <a:pt x="43339" y="228981"/>
                    <a:pt x="366522" y="220218"/>
                  </a:cubicBezTo>
                  <a:cubicBezTo>
                    <a:pt x="590836" y="220218"/>
                    <a:pt x="619506" y="27432"/>
                    <a:pt x="614172" y="0"/>
                  </a:cubicBezTo>
                  <a:cubicBezTo>
                    <a:pt x="567595" y="64189"/>
                    <a:pt x="495062" y="104556"/>
                    <a:pt x="415957" y="110300"/>
                  </a:cubicBezTo>
                  <a:cubicBezTo>
                    <a:pt x="279463" y="122206"/>
                    <a:pt x="178689" y="120682"/>
                    <a:pt x="124778" y="94583"/>
                  </a:cubicBezTo>
                  <a:cubicBezTo>
                    <a:pt x="70866" y="68485"/>
                    <a:pt x="95" y="0"/>
                    <a:pt x="95" y="0"/>
                  </a:cubicBezTo>
                  <a:close/>
                </a:path>
              </a:pathLst>
            </a:custGeom>
            <a:solidFill>
              <a:srgbClr val="B1B4C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93" name="Google Shape;293;p15"/>
            <p:cNvSpPr/>
            <p:nvPr/>
          </p:nvSpPr>
          <p:spPr>
            <a:xfrm>
              <a:off x="7794490" y="3472184"/>
              <a:ext cx="540791" cy="312391"/>
            </a:xfrm>
            <a:custGeom>
              <a:avLst/>
              <a:gdLst/>
              <a:ahLst/>
              <a:cxnLst/>
              <a:rect l="l" t="t" r="r" b="b"/>
              <a:pathLst>
                <a:path w="675989" h="390489" extrusionOk="0">
                  <a:moveTo>
                    <a:pt x="98869" y="333375"/>
                  </a:moveTo>
                  <a:cubicBezTo>
                    <a:pt x="-32956" y="257175"/>
                    <a:pt x="-32956" y="133350"/>
                    <a:pt x="98869" y="57150"/>
                  </a:cubicBezTo>
                  <a:cubicBezTo>
                    <a:pt x="230695" y="-19050"/>
                    <a:pt x="445294" y="-19050"/>
                    <a:pt x="577120" y="57150"/>
                  </a:cubicBezTo>
                  <a:cubicBezTo>
                    <a:pt x="708946" y="133350"/>
                    <a:pt x="708946" y="257175"/>
                    <a:pt x="577120" y="333375"/>
                  </a:cubicBezTo>
                  <a:cubicBezTo>
                    <a:pt x="445294" y="409575"/>
                    <a:pt x="230695" y="409480"/>
                    <a:pt x="98869" y="333375"/>
                  </a:cubicBezTo>
                  <a:close/>
                  <a:moveTo>
                    <a:pt x="535019" y="81534"/>
                  </a:moveTo>
                  <a:cubicBezTo>
                    <a:pt x="426339" y="18860"/>
                    <a:pt x="249269" y="18764"/>
                    <a:pt x="140970" y="81534"/>
                  </a:cubicBezTo>
                  <a:cubicBezTo>
                    <a:pt x="32671" y="144304"/>
                    <a:pt x="32290" y="246316"/>
                    <a:pt x="140970" y="309086"/>
                  </a:cubicBezTo>
                  <a:cubicBezTo>
                    <a:pt x="249650" y="371856"/>
                    <a:pt x="426720" y="371856"/>
                    <a:pt x="535019" y="309086"/>
                  </a:cubicBezTo>
                  <a:cubicBezTo>
                    <a:pt x="643319" y="246316"/>
                    <a:pt x="644176" y="144304"/>
                    <a:pt x="535019" y="81534"/>
                  </a:cubicBezTo>
                  <a:close/>
                </a:path>
              </a:pathLst>
            </a:custGeom>
            <a:solidFill>
              <a:srgbClr val="D6D8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94" name="Google Shape;294;p15"/>
            <p:cNvSpPr/>
            <p:nvPr/>
          </p:nvSpPr>
          <p:spPr>
            <a:xfrm rot="-1800688">
              <a:off x="7461681" y="3958752"/>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rgbClr val="000000">
                <a:alpha val="902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95" name="Google Shape;295;p15"/>
            <p:cNvSpPr/>
            <p:nvPr/>
          </p:nvSpPr>
          <p:spPr>
            <a:xfrm>
              <a:off x="7752377" y="3752957"/>
              <a:ext cx="148970" cy="86030"/>
            </a:xfrm>
            <a:custGeom>
              <a:avLst/>
              <a:gdLst/>
              <a:ahLst/>
              <a:cxnLst/>
              <a:rect l="l" t="t" r="r" b="b"/>
              <a:pathLst>
                <a:path w="186213" h="107537" extrusionOk="0">
                  <a:moveTo>
                    <a:pt x="186214" y="25337"/>
                  </a:moveTo>
                  <a:lnTo>
                    <a:pt x="43910" y="107537"/>
                  </a:lnTo>
                  <a:lnTo>
                    <a:pt x="0" y="82105"/>
                  </a:lnTo>
                  <a:lnTo>
                    <a:pt x="142304" y="0"/>
                  </a:lnTo>
                  <a:lnTo>
                    <a:pt x="186214" y="25337"/>
                  </a:lnTo>
                  <a:close/>
                </a:path>
              </a:pathLst>
            </a:custGeom>
            <a:solidFill>
              <a:srgbClr val="B1B4C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96" name="Google Shape;296;p15"/>
            <p:cNvSpPr/>
            <p:nvPr/>
          </p:nvSpPr>
          <p:spPr>
            <a:xfrm>
              <a:off x="7787483" y="3773138"/>
              <a:ext cx="113842" cy="106298"/>
            </a:xfrm>
            <a:custGeom>
              <a:avLst/>
              <a:gdLst/>
              <a:ahLst/>
              <a:cxnLst/>
              <a:rect l="l" t="t" r="r" b="b"/>
              <a:pathLst>
                <a:path w="142303" h="132873" extrusionOk="0">
                  <a:moveTo>
                    <a:pt x="142304" y="50768"/>
                  </a:moveTo>
                  <a:lnTo>
                    <a:pt x="0" y="132874"/>
                  </a:lnTo>
                  <a:lnTo>
                    <a:pt x="0" y="82201"/>
                  </a:lnTo>
                  <a:lnTo>
                    <a:pt x="142304" y="0"/>
                  </a:lnTo>
                  <a:lnTo>
                    <a:pt x="142304" y="50768"/>
                  </a:lnTo>
                  <a:close/>
                </a:path>
              </a:pathLst>
            </a:custGeom>
            <a:solidFill>
              <a:srgbClr val="A1A5B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97" name="Google Shape;297;p15"/>
            <p:cNvSpPr/>
            <p:nvPr/>
          </p:nvSpPr>
          <p:spPr>
            <a:xfrm>
              <a:off x="7465892" y="3799784"/>
              <a:ext cx="345033" cy="254286"/>
            </a:xfrm>
            <a:custGeom>
              <a:avLst/>
              <a:gdLst/>
              <a:ahLst/>
              <a:cxnLst/>
              <a:rect l="l" t="t" r="r" b="b"/>
              <a:pathLst>
                <a:path w="431291" h="317858" extrusionOk="0">
                  <a:moveTo>
                    <a:pt x="431292" y="84877"/>
                  </a:moveTo>
                  <a:cubicBezTo>
                    <a:pt x="429558" y="52883"/>
                    <a:pt x="412680" y="23631"/>
                    <a:pt x="385858" y="6106"/>
                  </a:cubicBezTo>
                  <a:cubicBezTo>
                    <a:pt x="376637" y="-562"/>
                    <a:pt x="364579" y="-1867"/>
                    <a:pt x="354139" y="2676"/>
                  </a:cubicBezTo>
                  <a:lnTo>
                    <a:pt x="354139" y="2676"/>
                  </a:lnTo>
                  <a:lnTo>
                    <a:pt x="0" y="206988"/>
                  </a:lnTo>
                  <a:lnTo>
                    <a:pt x="64579" y="317859"/>
                  </a:lnTo>
                  <a:lnTo>
                    <a:pt x="414338" y="115929"/>
                  </a:lnTo>
                  <a:cubicBezTo>
                    <a:pt x="424720" y="112214"/>
                    <a:pt x="431292" y="101356"/>
                    <a:pt x="431292" y="84877"/>
                  </a:cubicBez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98" name="Google Shape;298;p15"/>
            <p:cNvSpPr/>
            <p:nvPr/>
          </p:nvSpPr>
          <p:spPr>
            <a:xfrm rot="-1800688">
              <a:off x="7461681" y="3958752"/>
              <a:ext cx="59415" cy="102834"/>
            </a:xfrm>
            <a:custGeom>
              <a:avLst/>
              <a:gdLst/>
              <a:ahLst/>
              <a:cxnLst/>
              <a:rect l="l" t="t" r="r" b="b"/>
              <a:pathLst>
                <a:path w="74294" h="128587" extrusionOk="0">
                  <a:moveTo>
                    <a:pt x="74295" y="64294"/>
                  </a:moveTo>
                  <a:cubicBezTo>
                    <a:pt x="74295" y="99802"/>
                    <a:pt x="57663" y="128588"/>
                    <a:pt x="37148" y="128588"/>
                  </a:cubicBezTo>
                  <a:cubicBezTo>
                    <a:pt x="16632" y="128588"/>
                    <a:pt x="0" y="99802"/>
                    <a:pt x="0" y="64294"/>
                  </a:cubicBezTo>
                  <a:cubicBezTo>
                    <a:pt x="0" y="28785"/>
                    <a:pt x="16632" y="0"/>
                    <a:pt x="37148" y="0"/>
                  </a:cubicBezTo>
                  <a:cubicBezTo>
                    <a:pt x="57663" y="0"/>
                    <a:pt x="74295" y="28785"/>
                    <a:pt x="74295" y="64294"/>
                  </a:cubicBezTo>
                  <a:close/>
                </a:path>
              </a:pathLst>
            </a:custGeom>
            <a:solidFill>
              <a:schemeClr val="accent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99" name="Google Shape;299;p15"/>
            <p:cNvSpPr/>
            <p:nvPr/>
          </p:nvSpPr>
          <p:spPr>
            <a:xfrm>
              <a:off x="8113340" y="4275363"/>
              <a:ext cx="345795" cy="199644"/>
            </a:xfrm>
            <a:custGeom>
              <a:avLst/>
              <a:gdLst/>
              <a:ahLst/>
              <a:cxnLst/>
              <a:rect l="l" t="t" r="r" b="b"/>
              <a:pathLst>
                <a:path w="432244" h="249555" extrusionOk="0">
                  <a:moveTo>
                    <a:pt x="432244" y="124778"/>
                  </a:moveTo>
                  <a:cubicBezTo>
                    <a:pt x="432244" y="193690"/>
                    <a:pt x="335483" y="249555"/>
                    <a:pt x="216122" y="249555"/>
                  </a:cubicBezTo>
                  <a:cubicBezTo>
                    <a:pt x="96761" y="249555"/>
                    <a:pt x="0" y="193690"/>
                    <a:pt x="0" y="124778"/>
                  </a:cubicBezTo>
                  <a:cubicBezTo>
                    <a:pt x="0" y="55865"/>
                    <a:pt x="96761" y="0"/>
                    <a:pt x="216122" y="0"/>
                  </a:cubicBezTo>
                  <a:cubicBezTo>
                    <a:pt x="335483" y="0"/>
                    <a:pt x="432244" y="55865"/>
                    <a:pt x="432244" y="124778"/>
                  </a:cubicBezTo>
                  <a:close/>
                </a:path>
              </a:pathLst>
            </a:custGeom>
            <a:solidFill>
              <a:srgbClr val="D6D8E5">
                <a:alpha val="4000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00" name="Google Shape;300;p15"/>
            <p:cNvSpPr/>
            <p:nvPr/>
          </p:nvSpPr>
          <p:spPr>
            <a:xfrm>
              <a:off x="8345604" y="3658605"/>
              <a:ext cx="79290" cy="172593"/>
            </a:xfrm>
            <a:custGeom>
              <a:avLst/>
              <a:gdLst/>
              <a:ahLst/>
              <a:cxnLst/>
              <a:rect l="l" t="t" r="r" b="b"/>
              <a:pathLst>
                <a:path w="99113" h="215741" extrusionOk="0">
                  <a:moveTo>
                    <a:pt x="77248" y="0"/>
                  </a:moveTo>
                  <a:cubicBezTo>
                    <a:pt x="79534" y="20098"/>
                    <a:pt x="103537" y="106775"/>
                    <a:pt x="98393" y="136398"/>
                  </a:cubicBezTo>
                  <a:cubicBezTo>
                    <a:pt x="93250" y="166021"/>
                    <a:pt x="11335" y="215741"/>
                    <a:pt x="11335" y="215741"/>
                  </a:cubicBezTo>
                  <a:lnTo>
                    <a:pt x="0" y="164973"/>
                  </a:lnTo>
                  <a:lnTo>
                    <a:pt x="45339" y="120491"/>
                  </a:lnTo>
                  <a:lnTo>
                    <a:pt x="33052" y="36385"/>
                  </a:ln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01" name="Google Shape;301;p15"/>
            <p:cNvSpPr/>
            <p:nvPr/>
          </p:nvSpPr>
          <p:spPr>
            <a:xfrm>
              <a:off x="8356722" y="3587657"/>
              <a:ext cx="56997" cy="109672"/>
            </a:xfrm>
            <a:custGeom>
              <a:avLst/>
              <a:gdLst/>
              <a:ahLst/>
              <a:cxnLst/>
              <a:rect l="l" t="t" r="r" b="b"/>
              <a:pathLst>
                <a:path w="71246" h="137090" extrusionOk="0">
                  <a:moveTo>
                    <a:pt x="0" y="3302"/>
                  </a:moveTo>
                  <a:cubicBezTo>
                    <a:pt x="16516" y="-4309"/>
                    <a:pt x="36109" y="1625"/>
                    <a:pt x="45625" y="17113"/>
                  </a:cubicBezTo>
                  <a:cubicBezTo>
                    <a:pt x="57626" y="37020"/>
                    <a:pt x="70104" y="105505"/>
                    <a:pt x="71247" y="117125"/>
                  </a:cubicBezTo>
                  <a:cubicBezTo>
                    <a:pt x="71247" y="117125"/>
                    <a:pt x="54388" y="140557"/>
                    <a:pt x="29051" y="136652"/>
                  </a:cubicBezTo>
                  <a:close/>
                </a:path>
              </a:pathLst>
            </a:custGeom>
            <a:solidFill>
              <a:srgbClr val="EDEDE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02" name="Google Shape;302;p15"/>
            <p:cNvSpPr/>
            <p:nvPr/>
          </p:nvSpPr>
          <p:spPr>
            <a:xfrm>
              <a:off x="8165307" y="4346248"/>
              <a:ext cx="122958" cy="68962"/>
            </a:xfrm>
            <a:custGeom>
              <a:avLst/>
              <a:gdLst/>
              <a:ahLst/>
              <a:cxnLst/>
              <a:rect l="l" t="t" r="r" b="b"/>
              <a:pathLst>
                <a:path w="153698" h="86203" extrusionOk="0">
                  <a:moveTo>
                    <a:pt x="145884" y="20876"/>
                  </a:moveTo>
                  <a:cubicBezTo>
                    <a:pt x="128063" y="25743"/>
                    <a:pt x="109051" y="23409"/>
                    <a:pt x="92925" y="14399"/>
                  </a:cubicBezTo>
                  <a:cubicBezTo>
                    <a:pt x="80162" y="14399"/>
                    <a:pt x="10820" y="-14843"/>
                    <a:pt x="1390" y="10017"/>
                  </a:cubicBezTo>
                  <a:cubicBezTo>
                    <a:pt x="-6802" y="31925"/>
                    <a:pt x="23202" y="52118"/>
                    <a:pt x="39490" y="55928"/>
                  </a:cubicBezTo>
                  <a:cubicBezTo>
                    <a:pt x="74542" y="64405"/>
                    <a:pt x="100355" y="81931"/>
                    <a:pt x="114451" y="84503"/>
                  </a:cubicBezTo>
                  <a:cubicBezTo>
                    <a:pt x="124929" y="86694"/>
                    <a:pt x="138455" y="88122"/>
                    <a:pt x="146837" y="79931"/>
                  </a:cubicBezTo>
                  <a:cubicBezTo>
                    <a:pt x="156552" y="70406"/>
                    <a:pt x="155695" y="33830"/>
                    <a:pt x="145884" y="20876"/>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03" name="Google Shape;303;p15"/>
            <p:cNvSpPr/>
            <p:nvPr/>
          </p:nvSpPr>
          <p:spPr>
            <a:xfrm>
              <a:off x="8165313" y="4357988"/>
              <a:ext cx="120890" cy="57443"/>
            </a:xfrm>
            <a:custGeom>
              <a:avLst/>
              <a:gdLst/>
              <a:ahLst/>
              <a:cxnLst/>
              <a:rect l="l" t="t" r="r" b="b"/>
              <a:pathLst>
                <a:path w="151113" h="71804" extrusionOk="0">
                  <a:moveTo>
                    <a:pt x="114156" y="64103"/>
                  </a:moveTo>
                  <a:cubicBezTo>
                    <a:pt x="100059" y="61150"/>
                    <a:pt x="74246" y="43720"/>
                    <a:pt x="39195" y="35528"/>
                  </a:cubicBezTo>
                  <a:cubicBezTo>
                    <a:pt x="25764" y="32290"/>
                    <a:pt x="2619" y="17526"/>
                    <a:pt x="237" y="0"/>
                  </a:cubicBezTo>
                  <a:cubicBezTo>
                    <a:pt x="-2811" y="20098"/>
                    <a:pt x="24240" y="38100"/>
                    <a:pt x="39195" y="41529"/>
                  </a:cubicBezTo>
                  <a:cubicBezTo>
                    <a:pt x="74246" y="50006"/>
                    <a:pt x="100059" y="67532"/>
                    <a:pt x="114156" y="70104"/>
                  </a:cubicBezTo>
                  <a:cubicBezTo>
                    <a:pt x="124634" y="72295"/>
                    <a:pt x="138159" y="73723"/>
                    <a:pt x="146541" y="65532"/>
                  </a:cubicBezTo>
                  <a:cubicBezTo>
                    <a:pt x="148684" y="63122"/>
                    <a:pt x="150246" y="60255"/>
                    <a:pt x="151113" y="57150"/>
                  </a:cubicBezTo>
                  <a:cubicBezTo>
                    <a:pt x="140579" y="65161"/>
                    <a:pt x="126882" y="67742"/>
                    <a:pt x="114156" y="64103"/>
                  </a:cubicBezTo>
                  <a:close/>
                </a:path>
              </a:pathLst>
            </a:custGeom>
            <a:solidFill>
              <a:srgbClr val="757B8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04" name="Google Shape;304;p15"/>
            <p:cNvSpPr/>
            <p:nvPr/>
          </p:nvSpPr>
          <p:spPr>
            <a:xfrm>
              <a:off x="8255166" y="4305930"/>
              <a:ext cx="122958" cy="68996"/>
            </a:xfrm>
            <a:custGeom>
              <a:avLst/>
              <a:gdLst/>
              <a:ahLst/>
              <a:cxnLst/>
              <a:rect l="l" t="t" r="r" b="b"/>
              <a:pathLst>
                <a:path w="153698" h="86245" extrusionOk="0">
                  <a:moveTo>
                    <a:pt x="145884" y="20822"/>
                  </a:moveTo>
                  <a:cubicBezTo>
                    <a:pt x="128082" y="25766"/>
                    <a:pt x="109041" y="23470"/>
                    <a:pt x="92925" y="14441"/>
                  </a:cubicBezTo>
                  <a:cubicBezTo>
                    <a:pt x="80162" y="14441"/>
                    <a:pt x="10820" y="-14896"/>
                    <a:pt x="1390" y="10059"/>
                  </a:cubicBezTo>
                  <a:cubicBezTo>
                    <a:pt x="-6802" y="31871"/>
                    <a:pt x="23202" y="52064"/>
                    <a:pt x="39490" y="55969"/>
                  </a:cubicBezTo>
                  <a:cubicBezTo>
                    <a:pt x="74446" y="64447"/>
                    <a:pt x="100354" y="81877"/>
                    <a:pt x="114452" y="84544"/>
                  </a:cubicBezTo>
                  <a:cubicBezTo>
                    <a:pt x="124929" y="86735"/>
                    <a:pt x="138454" y="88164"/>
                    <a:pt x="146837" y="79973"/>
                  </a:cubicBezTo>
                  <a:cubicBezTo>
                    <a:pt x="156552" y="70352"/>
                    <a:pt x="155695" y="33776"/>
                    <a:pt x="145884" y="20822"/>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05" name="Google Shape;305;p15"/>
            <p:cNvSpPr/>
            <p:nvPr/>
          </p:nvSpPr>
          <p:spPr>
            <a:xfrm>
              <a:off x="8255174" y="4317703"/>
              <a:ext cx="120890" cy="57443"/>
            </a:xfrm>
            <a:custGeom>
              <a:avLst/>
              <a:gdLst/>
              <a:ahLst/>
              <a:cxnLst/>
              <a:rect l="l" t="t" r="r" b="b"/>
              <a:pathLst>
                <a:path w="151113" h="71804" extrusionOk="0">
                  <a:moveTo>
                    <a:pt x="114156" y="64008"/>
                  </a:moveTo>
                  <a:cubicBezTo>
                    <a:pt x="100059" y="61055"/>
                    <a:pt x="74151" y="43624"/>
                    <a:pt x="39195" y="35433"/>
                  </a:cubicBezTo>
                  <a:cubicBezTo>
                    <a:pt x="25764" y="32195"/>
                    <a:pt x="2619" y="17526"/>
                    <a:pt x="237" y="0"/>
                  </a:cubicBezTo>
                  <a:cubicBezTo>
                    <a:pt x="-2811" y="20098"/>
                    <a:pt x="24240" y="38100"/>
                    <a:pt x="39195" y="41529"/>
                  </a:cubicBezTo>
                  <a:cubicBezTo>
                    <a:pt x="74151" y="50006"/>
                    <a:pt x="100059" y="67437"/>
                    <a:pt x="114156" y="70104"/>
                  </a:cubicBezTo>
                  <a:cubicBezTo>
                    <a:pt x="124634" y="72295"/>
                    <a:pt x="138159" y="73723"/>
                    <a:pt x="146541" y="65532"/>
                  </a:cubicBezTo>
                  <a:cubicBezTo>
                    <a:pt x="148684" y="63122"/>
                    <a:pt x="150246" y="60255"/>
                    <a:pt x="151113" y="57150"/>
                  </a:cubicBezTo>
                  <a:cubicBezTo>
                    <a:pt x="140578" y="65170"/>
                    <a:pt x="126862" y="67713"/>
                    <a:pt x="114156" y="64008"/>
                  </a:cubicBezTo>
                  <a:close/>
                </a:path>
              </a:pathLst>
            </a:custGeom>
            <a:solidFill>
              <a:srgbClr val="757B8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06" name="Google Shape;306;p15"/>
            <p:cNvSpPr/>
            <p:nvPr/>
          </p:nvSpPr>
          <p:spPr>
            <a:xfrm>
              <a:off x="8198325" y="3858200"/>
              <a:ext cx="179790" cy="507530"/>
            </a:xfrm>
            <a:custGeom>
              <a:avLst/>
              <a:gdLst/>
              <a:ahLst/>
              <a:cxnLst/>
              <a:rect l="l" t="t" r="r" b="b"/>
              <a:pathLst>
                <a:path w="224738" h="634412" extrusionOk="0">
                  <a:moveTo>
                    <a:pt x="218313" y="392525"/>
                  </a:moveTo>
                  <a:cubicBezTo>
                    <a:pt x="215360" y="366693"/>
                    <a:pt x="210036" y="341186"/>
                    <a:pt x="202406" y="316325"/>
                  </a:cubicBezTo>
                  <a:cubicBezTo>
                    <a:pt x="202406" y="316325"/>
                    <a:pt x="207169" y="250793"/>
                    <a:pt x="209550" y="188690"/>
                  </a:cubicBezTo>
                  <a:cubicBezTo>
                    <a:pt x="212217" y="118205"/>
                    <a:pt x="236696" y="56197"/>
                    <a:pt x="217361" y="0"/>
                  </a:cubicBezTo>
                  <a:lnTo>
                    <a:pt x="0" y="48292"/>
                  </a:lnTo>
                  <a:cubicBezTo>
                    <a:pt x="0" y="48292"/>
                    <a:pt x="13145" y="329279"/>
                    <a:pt x="16002" y="363283"/>
                  </a:cubicBezTo>
                  <a:cubicBezTo>
                    <a:pt x="17536" y="389744"/>
                    <a:pt x="20717" y="416080"/>
                    <a:pt x="25527" y="442150"/>
                  </a:cubicBezTo>
                  <a:cubicBezTo>
                    <a:pt x="35052" y="496729"/>
                    <a:pt x="51530" y="626459"/>
                    <a:pt x="51530" y="626459"/>
                  </a:cubicBezTo>
                  <a:cubicBezTo>
                    <a:pt x="68075" y="634374"/>
                    <a:pt x="86801" y="636461"/>
                    <a:pt x="104680" y="632365"/>
                  </a:cubicBezTo>
                  <a:cubicBezTo>
                    <a:pt x="104680" y="632365"/>
                    <a:pt x="103061" y="468344"/>
                    <a:pt x="101537" y="429006"/>
                  </a:cubicBezTo>
                  <a:cubicBezTo>
                    <a:pt x="99727" y="381381"/>
                    <a:pt x="98298" y="384715"/>
                    <a:pt x="98298" y="384715"/>
                  </a:cubicBezTo>
                  <a:lnTo>
                    <a:pt x="105537" y="265176"/>
                  </a:lnTo>
                  <a:lnTo>
                    <a:pt x="110204" y="205740"/>
                  </a:lnTo>
                  <a:cubicBezTo>
                    <a:pt x="110204" y="205740"/>
                    <a:pt x="116205" y="249364"/>
                    <a:pt x="119729" y="288322"/>
                  </a:cubicBezTo>
                  <a:cubicBezTo>
                    <a:pt x="123158" y="322326"/>
                    <a:pt x="131350" y="353092"/>
                    <a:pt x="140494" y="416338"/>
                  </a:cubicBezTo>
                  <a:cubicBezTo>
                    <a:pt x="148495" y="471202"/>
                    <a:pt x="161354" y="581501"/>
                    <a:pt x="161354" y="581501"/>
                  </a:cubicBezTo>
                  <a:cubicBezTo>
                    <a:pt x="184404" y="594836"/>
                    <a:pt x="215551" y="583787"/>
                    <a:pt x="215551" y="583787"/>
                  </a:cubicBezTo>
                  <a:cubicBezTo>
                    <a:pt x="215551" y="583787"/>
                    <a:pt x="224790" y="440150"/>
                    <a:pt x="218313" y="392525"/>
                  </a:cubicBezTo>
                  <a:close/>
                </a:path>
              </a:pathLst>
            </a:custGeom>
            <a:solidFill>
              <a:srgbClr val="E2616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07" name="Google Shape;307;p15"/>
            <p:cNvSpPr/>
            <p:nvPr/>
          </p:nvSpPr>
          <p:spPr>
            <a:xfrm>
              <a:off x="8224549" y="3442293"/>
              <a:ext cx="130498" cy="208861"/>
            </a:xfrm>
            <a:custGeom>
              <a:avLst/>
              <a:gdLst/>
              <a:ahLst/>
              <a:cxnLst/>
              <a:rect l="l" t="t" r="r" b="b"/>
              <a:pathLst>
                <a:path w="163123" h="261076" extrusionOk="0">
                  <a:moveTo>
                    <a:pt x="153890" y="186263"/>
                  </a:moveTo>
                  <a:cubicBezTo>
                    <a:pt x="137316" y="187120"/>
                    <a:pt x="125315" y="191406"/>
                    <a:pt x="122934" y="186263"/>
                  </a:cubicBezTo>
                  <a:cubicBezTo>
                    <a:pt x="121190" y="177738"/>
                    <a:pt x="119914" y="169117"/>
                    <a:pt x="119124" y="160450"/>
                  </a:cubicBezTo>
                  <a:cubicBezTo>
                    <a:pt x="121028" y="155592"/>
                    <a:pt x="122743" y="150449"/>
                    <a:pt x="122743" y="150449"/>
                  </a:cubicBezTo>
                  <a:cubicBezTo>
                    <a:pt x="143508" y="137685"/>
                    <a:pt x="150080" y="115206"/>
                    <a:pt x="152842" y="89012"/>
                  </a:cubicBezTo>
                  <a:cubicBezTo>
                    <a:pt x="157509" y="44245"/>
                    <a:pt x="133316" y="5097"/>
                    <a:pt x="88548" y="430"/>
                  </a:cubicBezTo>
                  <a:cubicBezTo>
                    <a:pt x="46543" y="-3952"/>
                    <a:pt x="15587" y="25671"/>
                    <a:pt x="7300" y="66248"/>
                  </a:cubicBezTo>
                  <a:cubicBezTo>
                    <a:pt x="2918" y="86250"/>
                    <a:pt x="-5940" y="124064"/>
                    <a:pt x="5967" y="157021"/>
                  </a:cubicBezTo>
                  <a:cubicBezTo>
                    <a:pt x="12729" y="175499"/>
                    <a:pt x="21302" y="190073"/>
                    <a:pt x="29969" y="192930"/>
                  </a:cubicBezTo>
                  <a:cubicBezTo>
                    <a:pt x="38294" y="192740"/>
                    <a:pt x="46600" y="192006"/>
                    <a:pt x="54830" y="190739"/>
                  </a:cubicBezTo>
                  <a:lnTo>
                    <a:pt x="54830" y="190739"/>
                  </a:lnTo>
                  <a:cubicBezTo>
                    <a:pt x="54830" y="190739"/>
                    <a:pt x="57020" y="203122"/>
                    <a:pt x="58544" y="211123"/>
                  </a:cubicBezTo>
                  <a:cubicBezTo>
                    <a:pt x="60068" y="219124"/>
                    <a:pt x="59497" y="223315"/>
                    <a:pt x="43590" y="233030"/>
                  </a:cubicBezTo>
                  <a:cubicBezTo>
                    <a:pt x="27684" y="242746"/>
                    <a:pt x="67593" y="262939"/>
                    <a:pt x="93692" y="260939"/>
                  </a:cubicBezTo>
                  <a:cubicBezTo>
                    <a:pt x="119790" y="258938"/>
                    <a:pt x="149032" y="243222"/>
                    <a:pt x="157128" y="226458"/>
                  </a:cubicBezTo>
                  <a:cubicBezTo>
                    <a:pt x="165986" y="207884"/>
                    <a:pt x="165129" y="185786"/>
                    <a:pt x="153890" y="186263"/>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08" name="Google Shape;308;p15"/>
            <p:cNvSpPr/>
            <p:nvPr/>
          </p:nvSpPr>
          <p:spPr>
            <a:xfrm>
              <a:off x="8197056" y="3589895"/>
              <a:ext cx="200686" cy="332311"/>
            </a:xfrm>
            <a:custGeom>
              <a:avLst/>
              <a:gdLst/>
              <a:ahLst/>
              <a:cxnLst/>
              <a:rect l="l" t="t" r="r" b="b"/>
              <a:pathLst>
                <a:path w="250857" h="415389" extrusionOk="0">
                  <a:moveTo>
                    <a:pt x="164275" y="4121"/>
                  </a:moveTo>
                  <a:cubicBezTo>
                    <a:pt x="168847" y="15551"/>
                    <a:pt x="157131" y="29553"/>
                    <a:pt x="126175" y="39364"/>
                  </a:cubicBezTo>
                  <a:cubicBezTo>
                    <a:pt x="95218" y="49174"/>
                    <a:pt x="92266" y="36506"/>
                    <a:pt x="92266" y="36506"/>
                  </a:cubicBezTo>
                  <a:cubicBezTo>
                    <a:pt x="71558" y="45793"/>
                    <a:pt x="51375" y="56194"/>
                    <a:pt x="31782" y="67653"/>
                  </a:cubicBezTo>
                  <a:cubicBezTo>
                    <a:pt x="12732" y="80702"/>
                    <a:pt x="4921" y="118516"/>
                    <a:pt x="2350" y="181953"/>
                  </a:cubicBezTo>
                  <a:cubicBezTo>
                    <a:pt x="-508" y="255676"/>
                    <a:pt x="-794" y="365119"/>
                    <a:pt x="1683" y="383978"/>
                  </a:cubicBezTo>
                  <a:cubicBezTo>
                    <a:pt x="1683" y="383978"/>
                    <a:pt x="36544" y="418745"/>
                    <a:pt x="81217" y="415125"/>
                  </a:cubicBezTo>
                  <a:cubicBezTo>
                    <a:pt x="125889" y="411506"/>
                    <a:pt x="200946" y="371977"/>
                    <a:pt x="219139" y="341401"/>
                  </a:cubicBezTo>
                  <a:cubicBezTo>
                    <a:pt x="218662" y="276727"/>
                    <a:pt x="211042" y="266249"/>
                    <a:pt x="221520" y="229006"/>
                  </a:cubicBezTo>
                  <a:cubicBezTo>
                    <a:pt x="245523" y="143281"/>
                    <a:pt x="258096" y="108801"/>
                    <a:pt x="246475" y="52127"/>
                  </a:cubicBezTo>
                  <a:cubicBezTo>
                    <a:pt x="236950" y="5359"/>
                    <a:pt x="223425" y="-451"/>
                    <a:pt x="204946" y="25"/>
                  </a:cubicBezTo>
                  <a:cubicBezTo>
                    <a:pt x="191326" y="683"/>
                    <a:pt x="177752" y="2045"/>
                    <a:pt x="164275" y="4121"/>
                  </a:cubicBez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09" name="Google Shape;309;p15"/>
            <p:cNvSpPr/>
            <p:nvPr/>
          </p:nvSpPr>
          <p:spPr>
            <a:xfrm>
              <a:off x="8000839" y="3631642"/>
              <a:ext cx="254803" cy="198498"/>
            </a:xfrm>
            <a:custGeom>
              <a:avLst/>
              <a:gdLst/>
              <a:ahLst/>
              <a:cxnLst/>
              <a:rect l="l" t="t" r="r" b="b"/>
              <a:pathLst>
                <a:path w="318504" h="248122" extrusionOk="0">
                  <a:moveTo>
                    <a:pt x="177479" y="190982"/>
                  </a:moveTo>
                  <a:cubicBezTo>
                    <a:pt x="214150" y="200507"/>
                    <a:pt x="222723" y="177171"/>
                    <a:pt x="227580" y="158026"/>
                  </a:cubicBezTo>
                  <a:cubicBezTo>
                    <a:pt x="239201" y="111734"/>
                    <a:pt x="245487" y="69920"/>
                    <a:pt x="254155" y="43726"/>
                  </a:cubicBezTo>
                  <a:cubicBezTo>
                    <a:pt x="264442" y="12674"/>
                    <a:pt x="275110" y="7721"/>
                    <a:pt x="290255" y="1721"/>
                  </a:cubicBezTo>
                  <a:cubicBezTo>
                    <a:pt x="307876" y="-5423"/>
                    <a:pt x="323116" y="9531"/>
                    <a:pt x="317210" y="49346"/>
                  </a:cubicBezTo>
                  <a:cubicBezTo>
                    <a:pt x="310010" y="95104"/>
                    <a:pt x="298789" y="140138"/>
                    <a:pt x="283683" y="183934"/>
                  </a:cubicBezTo>
                  <a:cubicBezTo>
                    <a:pt x="279110" y="198412"/>
                    <a:pt x="268919" y="224034"/>
                    <a:pt x="253583" y="236417"/>
                  </a:cubicBezTo>
                  <a:cubicBezTo>
                    <a:pt x="234533" y="251656"/>
                    <a:pt x="205958" y="250990"/>
                    <a:pt x="163096" y="240322"/>
                  </a:cubicBezTo>
                  <a:cubicBezTo>
                    <a:pt x="144808" y="235750"/>
                    <a:pt x="124996" y="224796"/>
                    <a:pt x="89849" y="208604"/>
                  </a:cubicBezTo>
                  <a:cubicBezTo>
                    <a:pt x="80324" y="204222"/>
                    <a:pt x="73275" y="201364"/>
                    <a:pt x="55368" y="192983"/>
                  </a:cubicBezTo>
                  <a:cubicBezTo>
                    <a:pt x="37423" y="184886"/>
                    <a:pt x="21678" y="172599"/>
                    <a:pt x="9458" y="157169"/>
                  </a:cubicBezTo>
                  <a:cubicBezTo>
                    <a:pt x="-67" y="143548"/>
                    <a:pt x="-1115" y="137166"/>
                    <a:pt x="790" y="134118"/>
                  </a:cubicBezTo>
                  <a:cubicBezTo>
                    <a:pt x="2695" y="131070"/>
                    <a:pt x="7458" y="131070"/>
                    <a:pt x="12410" y="136785"/>
                  </a:cubicBezTo>
                  <a:cubicBezTo>
                    <a:pt x="19697" y="146405"/>
                    <a:pt x="28632" y="154664"/>
                    <a:pt x="38795" y="161169"/>
                  </a:cubicBezTo>
                  <a:cubicBezTo>
                    <a:pt x="38795" y="161169"/>
                    <a:pt x="27174" y="149168"/>
                    <a:pt x="20983" y="141452"/>
                  </a:cubicBezTo>
                  <a:cubicBezTo>
                    <a:pt x="15363" y="134547"/>
                    <a:pt x="10686" y="126927"/>
                    <a:pt x="7076" y="118783"/>
                  </a:cubicBezTo>
                  <a:cubicBezTo>
                    <a:pt x="3743" y="110877"/>
                    <a:pt x="10601" y="99733"/>
                    <a:pt x="15744" y="105734"/>
                  </a:cubicBezTo>
                  <a:cubicBezTo>
                    <a:pt x="20888" y="111734"/>
                    <a:pt x="23459" y="117164"/>
                    <a:pt x="32889" y="128498"/>
                  </a:cubicBezTo>
                  <a:cubicBezTo>
                    <a:pt x="37880" y="134547"/>
                    <a:pt x="43567" y="139985"/>
                    <a:pt x="49844" y="144691"/>
                  </a:cubicBezTo>
                  <a:cubicBezTo>
                    <a:pt x="43977" y="136738"/>
                    <a:pt x="38757" y="128327"/>
                    <a:pt x="34223" y="119545"/>
                  </a:cubicBezTo>
                  <a:cubicBezTo>
                    <a:pt x="30213" y="112649"/>
                    <a:pt x="28232" y="104753"/>
                    <a:pt x="28508" y="96780"/>
                  </a:cubicBezTo>
                  <a:cubicBezTo>
                    <a:pt x="28508" y="92684"/>
                    <a:pt x="34699" y="87731"/>
                    <a:pt x="40128" y="95637"/>
                  </a:cubicBezTo>
                  <a:cubicBezTo>
                    <a:pt x="45510" y="106372"/>
                    <a:pt x="52130" y="116440"/>
                    <a:pt x="59845" y="125641"/>
                  </a:cubicBezTo>
                  <a:cubicBezTo>
                    <a:pt x="68227" y="134309"/>
                    <a:pt x="75275" y="139357"/>
                    <a:pt x="75466" y="136880"/>
                  </a:cubicBezTo>
                  <a:cubicBezTo>
                    <a:pt x="75657" y="134404"/>
                    <a:pt x="70418" y="129737"/>
                    <a:pt x="67465" y="119640"/>
                  </a:cubicBezTo>
                  <a:cubicBezTo>
                    <a:pt x="64512" y="109544"/>
                    <a:pt x="67465" y="98876"/>
                    <a:pt x="73085" y="97637"/>
                  </a:cubicBezTo>
                  <a:cubicBezTo>
                    <a:pt x="78705" y="96399"/>
                    <a:pt x="77561" y="96780"/>
                    <a:pt x="82038" y="106305"/>
                  </a:cubicBezTo>
                  <a:cubicBezTo>
                    <a:pt x="88230" y="116002"/>
                    <a:pt x="93792" y="126089"/>
                    <a:pt x="98707" y="136499"/>
                  </a:cubicBezTo>
                  <a:cubicBezTo>
                    <a:pt x="101536" y="146263"/>
                    <a:pt x="106699" y="155187"/>
                    <a:pt x="113757" y="162503"/>
                  </a:cubicBezTo>
                  <a:cubicBezTo>
                    <a:pt x="122805" y="171647"/>
                    <a:pt x="142713" y="182219"/>
                    <a:pt x="177479" y="190982"/>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10" name="Google Shape;310;p15"/>
            <p:cNvSpPr/>
            <p:nvPr/>
          </p:nvSpPr>
          <p:spPr>
            <a:xfrm>
              <a:off x="8187055" y="3627341"/>
              <a:ext cx="77533" cy="113490"/>
            </a:xfrm>
            <a:custGeom>
              <a:avLst/>
              <a:gdLst/>
              <a:ahLst/>
              <a:cxnLst/>
              <a:rect l="l" t="t" r="r" b="b"/>
              <a:pathLst>
                <a:path w="96916" h="141862" extrusionOk="0">
                  <a:moveTo>
                    <a:pt x="70866" y="624"/>
                  </a:moveTo>
                  <a:cubicBezTo>
                    <a:pt x="46387" y="-2900"/>
                    <a:pt x="29146" y="8053"/>
                    <a:pt x="18288" y="45105"/>
                  </a:cubicBezTo>
                  <a:cubicBezTo>
                    <a:pt x="7429" y="82158"/>
                    <a:pt x="0" y="112638"/>
                    <a:pt x="0" y="112638"/>
                  </a:cubicBezTo>
                  <a:cubicBezTo>
                    <a:pt x="9677" y="126611"/>
                    <a:pt x="24336" y="136355"/>
                    <a:pt x="40957" y="139879"/>
                  </a:cubicBezTo>
                  <a:cubicBezTo>
                    <a:pt x="70199" y="146928"/>
                    <a:pt x="80772" y="132926"/>
                    <a:pt x="80772" y="132926"/>
                  </a:cubicBezTo>
                  <a:cubicBezTo>
                    <a:pt x="80772" y="132926"/>
                    <a:pt x="88868" y="94064"/>
                    <a:pt x="93916" y="67680"/>
                  </a:cubicBezTo>
                  <a:cubicBezTo>
                    <a:pt x="98965" y="41295"/>
                    <a:pt x="101155" y="5101"/>
                    <a:pt x="70866" y="624"/>
                  </a:cubicBezTo>
                  <a:close/>
                </a:path>
              </a:pathLst>
            </a:custGeom>
            <a:solidFill>
              <a:srgbClr val="EDEDE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11" name="Google Shape;311;p15"/>
            <p:cNvSpPr/>
            <p:nvPr/>
          </p:nvSpPr>
          <p:spPr>
            <a:xfrm>
              <a:off x="8224358" y="3433131"/>
              <a:ext cx="126514" cy="139443"/>
            </a:xfrm>
            <a:custGeom>
              <a:avLst/>
              <a:gdLst/>
              <a:ahLst/>
              <a:cxnLst/>
              <a:rect l="l" t="t" r="r" b="b"/>
              <a:pathLst>
                <a:path w="158142" h="174304" extrusionOk="0">
                  <a:moveTo>
                    <a:pt x="8872" y="71897"/>
                  </a:moveTo>
                  <a:cubicBezTo>
                    <a:pt x="8872" y="71897"/>
                    <a:pt x="-29704" y="13223"/>
                    <a:pt x="54021" y="1221"/>
                  </a:cubicBezTo>
                  <a:cubicBezTo>
                    <a:pt x="114409" y="-7446"/>
                    <a:pt x="153176" y="31416"/>
                    <a:pt x="157653" y="73516"/>
                  </a:cubicBezTo>
                  <a:cubicBezTo>
                    <a:pt x="161939" y="113712"/>
                    <a:pt x="137174" y="155527"/>
                    <a:pt x="119553" y="172100"/>
                  </a:cubicBezTo>
                  <a:cubicBezTo>
                    <a:pt x="101960" y="176519"/>
                    <a:pt x="83358" y="174243"/>
                    <a:pt x="67356" y="165718"/>
                  </a:cubicBezTo>
                  <a:cubicBezTo>
                    <a:pt x="66403" y="154793"/>
                    <a:pt x="66022" y="143820"/>
                    <a:pt x="66213" y="132857"/>
                  </a:cubicBezTo>
                  <a:cubicBezTo>
                    <a:pt x="66213" y="132857"/>
                    <a:pt x="95359" y="70849"/>
                    <a:pt x="8872" y="71897"/>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nvGrpSpPr>
            <p:cNvPr id="312" name="Google Shape;312;p15"/>
            <p:cNvGrpSpPr/>
            <p:nvPr/>
          </p:nvGrpSpPr>
          <p:grpSpPr>
            <a:xfrm>
              <a:off x="6544660" y="927098"/>
              <a:ext cx="264549" cy="200503"/>
              <a:chOff x="6621095" y="1452181"/>
              <a:chExt cx="330893" cy="250785"/>
            </a:xfrm>
          </p:grpSpPr>
          <p:sp>
            <p:nvSpPr>
              <p:cNvPr id="313" name="Google Shape;313;p15"/>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14" name="Google Shape;314;p15"/>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15" name="Google Shape;315;p15"/>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16" name="Google Shape;316;p15"/>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17" name="Google Shape;317;p15"/>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grpSp>
          <p:nvGrpSpPr>
            <p:cNvPr id="318" name="Google Shape;318;p15"/>
            <p:cNvGrpSpPr/>
            <p:nvPr/>
          </p:nvGrpSpPr>
          <p:grpSpPr>
            <a:xfrm>
              <a:off x="7210339" y="1314222"/>
              <a:ext cx="264549" cy="200503"/>
              <a:chOff x="6621095" y="1452181"/>
              <a:chExt cx="330893" cy="250785"/>
            </a:xfrm>
          </p:grpSpPr>
          <p:sp>
            <p:nvSpPr>
              <p:cNvPr id="319" name="Google Shape;319;p15"/>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20" name="Google Shape;320;p15"/>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21" name="Google Shape;321;p15"/>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22" name="Google Shape;322;p15"/>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23" name="Google Shape;323;p15"/>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sp>
          <p:nvSpPr>
            <p:cNvPr id="324" name="Google Shape;324;p15"/>
            <p:cNvSpPr/>
            <p:nvPr/>
          </p:nvSpPr>
          <p:spPr>
            <a:xfrm>
              <a:off x="7451033" y="1163186"/>
              <a:ext cx="126359" cy="353331"/>
            </a:xfrm>
            <a:custGeom>
              <a:avLst/>
              <a:gdLst/>
              <a:ahLst/>
              <a:cxnLst/>
              <a:rect l="l" t="t" r="r" b="b"/>
              <a:pathLst>
                <a:path w="157949" h="441664" extrusionOk="0">
                  <a:moveTo>
                    <a:pt x="12203" y="371070"/>
                  </a:moveTo>
                  <a:cubicBezTo>
                    <a:pt x="20680" y="365574"/>
                    <a:pt x="29462" y="360555"/>
                    <a:pt x="38492" y="356021"/>
                  </a:cubicBezTo>
                  <a:cubicBezTo>
                    <a:pt x="46960" y="353439"/>
                    <a:pt x="54656" y="348791"/>
                    <a:pt x="60876" y="342495"/>
                  </a:cubicBezTo>
                  <a:cubicBezTo>
                    <a:pt x="69162" y="334399"/>
                    <a:pt x="82593" y="304395"/>
                    <a:pt x="92118" y="274391"/>
                  </a:cubicBezTo>
                  <a:cubicBezTo>
                    <a:pt x="101785" y="240846"/>
                    <a:pt x="105624" y="205889"/>
                    <a:pt x="103452" y="171045"/>
                  </a:cubicBezTo>
                  <a:cubicBezTo>
                    <a:pt x="99357" y="129516"/>
                    <a:pt x="84402" y="71318"/>
                    <a:pt x="80593" y="47220"/>
                  </a:cubicBezTo>
                  <a:cubicBezTo>
                    <a:pt x="76782" y="23122"/>
                    <a:pt x="84498" y="13692"/>
                    <a:pt x="95642" y="4929"/>
                  </a:cubicBezTo>
                  <a:cubicBezTo>
                    <a:pt x="108691" y="-5453"/>
                    <a:pt x="126789" y="-881"/>
                    <a:pt x="136409" y="32647"/>
                  </a:cubicBezTo>
                  <a:cubicBezTo>
                    <a:pt x="148810" y="79078"/>
                    <a:pt x="156030" y="126740"/>
                    <a:pt x="157935" y="174760"/>
                  </a:cubicBezTo>
                  <a:cubicBezTo>
                    <a:pt x="158269" y="210341"/>
                    <a:pt x="152773" y="245736"/>
                    <a:pt x="141648" y="279535"/>
                  </a:cubicBezTo>
                  <a:cubicBezTo>
                    <a:pt x="131656" y="308501"/>
                    <a:pt x="118226" y="336161"/>
                    <a:pt x="101643" y="361926"/>
                  </a:cubicBezTo>
                  <a:cubicBezTo>
                    <a:pt x="97071" y="369737"/>
                    <a:pt x="95547" y="376595"/>
                    <a:pt x="88498" y="392406"/>
                  </a:cubicBezTo>
                  <a:cubicBezTo>
                    <a:pt x="81745" y="408237"/>
                    <a:pt x="71258" y="422191"/>
                    <a:pt x="57923" y="433078"/>
                  </a:cubicBezTo>
                  <a:cubicBezTo>
                    <a:pt x="46112" y="441555"/>
                    <a:pt x="40587" y="442603"/>
                    <a:pt x="37825" y="441079"/>
                  </a:cubicBezTo>
                  <a:cubicBezTo>
                    <a:pt x="35063" y="439555"/>
                    <a:pt x="35063" y="435364"/>
                    <a:pt x="40016" y="430887"/>
                  </a:cubicBezTo>
                  <a:cubicBezTo>
                    <a:pt x="48341" y="424391"/>
                    <a:pt x="55437" y="416457"/>
                    <a:pt x="60971" y="407456"/>
                  </a:cubicBezTo>
                  <a:cubicBezTo>
                    <a:pt x="60971" y="407456"/>
                    <a:pt x="50684" y="417743"/>
                    <a:pt x="44017" y="423362"/>
                  </a:cubicBezTo>
                  <a:cubicBezTo>
                    <a:pt x="38044" y="428354"/>
                    <a:pt x="31443" y="432545"/>
                    <a:pt x="24395" y="435840"/>
                  </a:cubicBezTo>
                  <a:cubicBezTo>
                    <a:pt x="17537" y="438888"/>
                    <a:pt x="8012" y="433078"/>
                    <a:pt x="12870" y="428411"/>
                  </a:cubicBezTo>
                  <a:cubicBezTo>
                    <a:pt x="17727" y="423743"/>
                    <a:pt x="22395" y="421553"/>
                    <a:pt x="32491" y="413076"/>
                  </a:cubicBezTo>
                  <a:cubicBezTo>
                    <a:pt x="37701" y="408580"/>
                    <a:pt x="42369" y="403503"/>
                    <a:pt x="46398" y="397931"/>
                  </a:cubicBezTo>
                  <a:cubicBezTo>
                    <a:pt x="39521" y="403208"/>
                    <a:pt x="32225" y="407922"/>
                    <a:pt x="24585" y="412028"/>
                  </a:cubicBezTo>
                  <a:cubicBezTo>
                    <a:pt x="18632" y="415685"/>
                    <a:pt x="11755" y="417533"/>
                    <a:pt x="4773" y="417362"/>
                  </a:cubicBezTo>
                  <a:cubicBezTo>
                    <a:pt x="1154" y="417362"/>
                    <a:pt x="-3228" y="412218"/>
                    <a:pt x="3535" y="407265"/>
                  </a:cubicBezTo>
                  <a:cubicBezTo>
                    <a:pt x="12879" y="402417"/>
                    <a:pt x="21604" y="396473"/>
                    <a:pt x="29538" y="389549"/>
                  </a:cubicBezTo>
                  <a:cubicBezTo>
                    <a:pt x="37063" y="382119"/>
                    <a:pt x="41254" y="375833"/>
                    <a:pt x="39063" y="375642"/>
                  </a:cubicBezTo>
                  <a:cubicBezTo>
                    <a:pt x="36873" y="375452"/>
                    <a:pt x="32872" y="380214"/>
                    <a:pt x="24109" y="382976"/>
                  </a:cubicBezTo>
                  <a:cubicBezTo>
                    <a:pt x="15346" y="385739"/>
                    <a:pt x="5917" y="382976"/>
                    <a:pt x="5059" y="378404"/>
                  </a:cubicBezTo>
                  <a:cubicBezTo>
                    <a:pt x="4202" y="373832"/>
                    <a:pt x="4011" y="375261"/>
                    <a:pt x="12203" y="371070"/>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25" name="Google Shape;325;p15"/>
            <p:cNvSpPr/>
            <p:nvPr/>
          </p:nvSpPr>
          <p:spPr>
            <a:xfrm>
              <a:off x="7509451" y="1160411"/>
              <a:ext cx="72770" cy="98686"/>
            </a:xfrm>
            <a:custGeom>
              <a:avLst/>
              <a:gdLst/>
              <a:ahLst/>
              <a:cxnLst/>
              <a:rect l="l" t="t" r="r" b="b"/>
              <a:pathLst>
                <a:path w="90963" h="123358" extrusionOk="0">
                  <a:moveTo>
                    <a:pt x="90964" y="98317"/>
                  </a:moveTo>
                  <a:cubicBezTo>
                    <a:pt x="90964" y="98317"/>
                    <a:pt x="58007" y="131083"/>
                    <a:pt x="19050" y="121653"/>
                  </a:cubicBezTo>
                  <a:cubicBezTo>
                    <a:pt x="13525" y="117843"/>
                    <a:pt x="0" y="41358"/>
                    <a:pt x="0" y="41358"/>
                  </a:cubicBezTo>
                  <a:cubicBezTo>
                    <a:pt x="0" y="41358"/>
                    <a:pt x="0" y="-1029"/>
                    <a:pt x="32480" y="19"/>
                  </a:cubicBezTo>
                  <a:cubicBezTo>
                    <a:pt x="64961" y="1067"/>
                    <a:pt x="90964" y="98317"/>
                    <a:pt x="90964" y="98317"/>
                  </a:cubicBezTo>
                  <a:close/>
                </a:path>
              </a:pathLst>
            </a:custGeom>
            <a:solidFill>
              <a:srgbClr val="EDEDE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nvGrpSpPr>
            <p:cNvPr id="326" name="Google Shape;326;p15"/>
            <p:cNvGrpSpPr/>
            <p:nvPr/>
          </p:nvGrpSpPr>
          <p:grpSpPr>
            <a:xfrm flipH="1">
              <a:off x="8183210" y="2407472"/>
              <a:ext cx="780359" cy="1195999"/>
              <a:chOff x="3975528" y="3303922"/>
              <a:chExt cx="780359" cy="1195999"/>
            </a:xfrm>
          </p:grpSpPr>
          <p:sp>
            <p:nvSpPr>
              <p:cNvPr id="327" name="Google Shape;327;p15"/>
              <p:cNvSpPr/>
              <p:nvPr/>
            </p:nvSpPr>
            <p:spPr>
              <a:xfrm>
                <a:off x="4158598" y="4226660"/>
                <a:ext cx="285978" cy="165125"/>
              </a:xfrm>
              <a:custGeom>
                <a:avLst/>
                <a:gdLst/>
                <a:ahLst/>
                <a:cxnLst/>
                <a:rect l="l" t="t" r="r" b="b"/>
                <a:pathLst>
                  <a:path w="357473" h="206406" extrusionOk="0">
                    <a:moveTo>
                      <a:pt x="178689" y="206407"/>
                    </a:moveTo>
                    <a:lnTo>
                      <a:pt x="0" y="103251"/>
                    </a:lnTo>
                    <a:lnTo>
                      <a:pt x="178689" y="0"/>
                    </a:lnTo>
                    <a:lnTo>
                      <a:pt x="357473" y="103251"/>
                    </a:lnTo>
                    <a:lnTo>
                      <a:pt x="178689" y="206407"/>
                    </a:lnTo>
                    <a:close/>
                  </a:path>
                </a:pathLst>
              </a:custGeom>
              <a:solidFill>
                <a:srgbClr val="D6D8E5">
                  <a:alpha val="2902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28" name="Google Shape;328;p15"/>
              <p:cNvSpPr/>
              <p:nvPr/>
            </p:nvSpPr>
            <p:spPr>
              <a:xfrm>
                <a:off x="4385076" y="4094459"/>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29" name="Google Shape;329;p15"/>
              <p:cNvSpPr/>
              <p:nvPr/>
            </p:nvSpPr>
            <p:spPr>
              <a:xfrm>
                <a:off x="4469909" y="3303922"/>
                <a:ext cx="285978" cy="165049"/>
              </a:xfrm>
              <a:custGeom>
                <a:avLst/>
                <a:gdLst/>
                <a:ahLst/>
                <a:cxnLst/>
                <a:rect l="l" t="t" r="r" b="b"/>
                <a:pathLst>
                  <a:path w="357473" h="206311" extrusionOk="0">
                    <a:moveTo>
                      <a:pt x="178784" y="206312"/>
                    </a:moveTo>
                    <a:lnTo>
                      <a:pt x="0" y="103156"/>
                    </a:lnTo>
                    <a:lnTo>
                      <a:pt x="178784" y="0"/>
                    </a:lnTo>
                    <a:lnTo>
                      <a:pt x="357473" y="103156"/>
                    </a:lnTo>
                    <a:lnTo>
                      <a:pt x="178784" y="206312"/>
                    </a:ln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30" name="Google Shape;330;p15"/>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31" name="Google Shape;331;p15"/>
              <p:cNvSpPr/>
              <p:nvPr/>
            </p:nvSpPr>
            <p:spPr>
              <a:xfrm>
                <a:off x="4469909" y="3386395"/>
                <a:ext cx="143027" cy="825855"/>
              </a:xfrm>
              <a:custGeom>
                <a:avLst/>
                <a:gdLst/>
                <a:ahLst/>
                <a:cxnLst/>
                <a:rect l="l" t="t" r="r" b="b"/>
                <a:pathLst>
                  <a:path w="178784" h="1032319" extrusionOk="0">
                    <a:moveTo>
                      <a:pt x="178784" y="1032320"/>
                    </a:moveTo>
                    <a:lnTo>
                      <a:pt x="0" y="929068"/>
                    </a:lnTo>
                    <a:lnTo>
                      <a:pt x="0" y="0"/>
                    </a:lnTo>
                    <a:lnTo>
                      <a:pt x="178784" y="103251"/>
                    </a:lnTo>
                    <a:lnTo>
                      <a:pt x="178784" y="1032320"/>
                    </a:lnTo>
                    <a:close/>
                  </a:path>
                </a:pathLst>
              </a:custGeom>
              <a:solidFill>
                <a:srgbClr val="000000">
                  <a:alpha val="902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32" name="Google Shape;332;p15"/>
              <p:cNvSpPr/>
              <p:nvPr/>
            </p:nvSpPr>
            <p:spPr>
              <a:xfrm>
                <a:off x="4612847" y="3386395"/>
                <a:ext cx="142951" cy="825855"/>
              </a:xfrm>
              <a:custGeom>
                <a:avLst/>
                <a:gdLst/>
                <a:ahLst/>
                <a:cxnLst/>
                <a:rect l="l" t="t" r="r" b="b"/>
                <a:pathLst>
                  <a:path w="178689" h="1032319" extrusionOk="0">
                    <a:moveTo>
                      <a:pt x="178689" y="929068"/>
                    </a:moveTo>
                    <a:lnTo>
                      <a:pt x="0" y="1032320"/>
                    </a:lnTo>
                    <a:lnTo>
                      <a:pt x="0" y="103251"/>
                    </a:lnTo>
                    <a:lnTo>
                      <a:pt x="178689" y="0"/>
                    </a:lnTo>
                    <a:lnTo>
                      <a:pt x="178689" y="929068"/>
                    </a:lnTo>
                    <a:close/>
                  </a:path>
                </a:pathLst>
              </a:custGeom>
              <a:solidFill>
                <a:schemeClr val="accent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33" name="Google Shape;333;p15"/>
              <p:cNvSpPr/>
              <p:nvPr/>
            </p:nvSpPr>
            <p:spPr>
              <a:xfrm>
                <a:off x="4255541" y="3675088"/>
                <a:ext cx="285978" cy="165201"/>
              </a:xfrm>
              <a:custGeom>
                <a:avLst/>
                <a:gdLst/>
                <a:ahLst/>
                <a:cxnLst/>
                <a:rect l="l" t="t" r="r" b="b"/>
                <a:pathLst>
                  <a:path w="357473" h="206501" extrusionOk="0">
                    <a:moveTo>
                      <a:pt x="178784" y="206502"/>
                    </a:moveTo>
                    <a:lnTo>
                      <a:pt x="0" y="103251"/>
                    </a:lnTo>
                    <a:lnTo>
                      <a:pt x="178784" y="0"/>
                    </a:lnTo>
                    <a:lnTo>
                      <a:pt x="357473" y="103251"/>
                    </a:lnTo>
                    <a:lnTo>
                      <a:pt x="178784" y="206502"/>
                    </a:ln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34" name="Google Shape;334;p15"/>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35" name="Google Shape;335;p15"/>
              <p:cNvSpPr/>
              <p:nvPr/>
            </p:nvSpPr>
            <p:spPr>
              <a:xfrm>
                <a:off x="4255541" y="3757637"/>
                <a:ext cx="143027" cy="577519"/>
              </a:xfrm>
              <a:custGeom>
                <a:avLst/>
                <a:gdLst/>
                <a:ahLst/>
                <a:cxnLst/>
                <a:rect l="l" t="t" r="r" b="b"/>
                <a:pathLst>
                  <a:path w="178784" h="721899" extrusionOk="0">
                    <a:moveTo>
                      <a:pt x="178784" y="721900"/>
                    </a:moveTo>
                    <a:lnTo>
                      <a:pt x="0" y="618744"/>
                    </a:lnTo>
                    <a:lnTo>
                      <a:pt x="0" y="0"/>
                    </a:lnTo>
                    <a:lnTo>
                      <a:pt x="178784" y="103251"/>
                    </a:lnTo>
                    <a:lnTo>
                      <a:pt x="178784" y="721900"/>
                    </a:lnTo>
                    <a:close/>
                  </a:path>
                </a:pathLst>
              </a:custGeom>
              <a:solidFill>
                <a:srgbClr val="000000">
                  <a:alpha val="902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36" name="Google Shape;336;p15"/>
              <p:cNvSpPr/>
              <p:nvPr/>
            </p:nvSpPr>
            <p:spPr>
              <a:xfrm>
                <a:off x="4398478" y="3757637"/>
                <a:ext cx="142950" cy="577519"/>
              </a:xfrm>
              <a:custGeom>
                <a:avLst/>
                <a:gdLst/>
                <a:ahLst/>
                <a:cxnLst/>
                <a:rect l="l" t="t" r="r" b="b"/>
                <a:pathLst>
                  <a:path w="178688" h="721899" extrusionOk="0">
                    <a:moveTo>
                      <a:pt x="178689" y="618744"/>
                    </a:moveTo>
                    <a:lnTo>
                      <a:pt x="0" y="721900"/>
                    </a:lnTo>
                    <a:lnTo>
                      <a:pt x="0" y="103251"/>
                    </a:lnTo>
                    <a:lnTo>
                      <a:pt x="178689" y="0"/>
                    </a:lnTo>
                    <a:lnTo>
                      <a:pt x="178689" y="618744"/>
                    </a:lnTo>
                    <a:close/>
                  </a:path>
                </a:pathLst>
              </a:custGeom>
              <a:solidFill>
                <a:schemeClr val="accent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37" name="Google Shape;337;p15"/>
              <p:cNvSpPr/>
              <p:nvPr/>
            </p:nvSpPr>
            <p:spPr>
              <a:xfrm>
                <a:off x="3975528" y="4334796"/>
                <a:ext cx="285978" cy="165125"/>
              </a:xfrm>
              <a:custGeom>
                <a:avLst/>
                <a:gdLst/>
                <a:ahLst/>
                <a:cxnLst/>
                <a:rect l="l" t="t" r="r" b="b"/>
                <a:pathLst>
                  <a:path w="357473" h="206406" extrusionOk="0">
                    <a:moveTo>
                      <a:pt x="178784" y="206407"/>
                    </a:moveTo>
                    <a:lnTo>
                      <a:pt x="0" y="103251"/>
                    </a:lnTo>
                    <a:lnTo>
                      <a:pt x="178784" y="0"/>
                    </a:lnTo>
                    <a:lnTo>
                      <a:pt x="357473" y="103251"/>
                    </a:lnTo>
                    <a:lnTo>
                      <a:pt x="178784" y="206407"/>
                    </a:lnTo>
                    <a:close/>
                  </a:path>
                </a:pathLst>
              </a:custGeom>
              <a:solidFill>
                <a:srgbClr val="D6D8E5">
                  <a:alpha val="2902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38" name="Google Shape;338;p15"/>
              <p:cNvSpPr/>
              <p:nvPr/>
            </p:nvSpPr>
            <p:spPr>
              <a:xfrm>
                <a:off x="4027311" y="4067196"/>
                <a:ext cx="285978" cy="165125"/>
              </a:xfrm>
              <a:custGeom>
                <a:avLst/>
                <a:gdLst/>
                <a:ahLst/>
                <a:cxnLst/>
                <a:rect l="l" t="t" r="r" b="b"/>
                <a:pathLst>
                  <a:path w="357473" h="206406" extrusionOk="0">
                    <a:moveTo>
                      <a:pt x="178784" y="206407"/>
                    </a:moveTo>
                    <a:lnTo>
                      <a:pt x="0" y="103156"/>
                    </a:lnTo>
                    <a:lnTo>
                      <a:pt x="178689" y="0"/>
                    </a:lnTo>
                    <a:lnTo>
                      <a:pt x="357473" y="103156"/>
                    </a:lnTo>
                    <a:lnTo>
                      <a:pt x="178784" y="206407"/>
                    </a:ln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39" name="Google Shape;339;p15"/>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40" name="Google Shape;340;p15"/>
              <p:cNvSpPr/>
              <p:nvPr/>
            </p:nvSpPr>
            <p:spPr>
              <a:xfrm>
                <a:off x="4027311" y="4149670"/>
                <a:ext cx="143027" cy="319278"/>
              </a:xfrm>
              <a:custGeom>
                <a:avLst/>
                <a:gdLst/>
                <a:ahLst/>
                <a:cxnLst/>
                <a:rect l="l" t="t" r="r" b="b"/>
                <a:pathLst>
                  <a:path w="178784" h="399097" extrusionOk="0">
                    <a:moveTo>
                      <a:pt x="178784" y="399098"/>
                    </a:moveTo>
                    <a:lnTo>
                      <a:pt x="0" y="295846"/>
                    </a:lnTo>
                    <a:lnTo>
                      <a:pt x="0" y="0"/>
                    </a:lnTo>
                    <a:lnTo>
                      <a:pt x="178784" y="103251"/>
                    </a:lnTo>
                    <a:lnTo>
                      <a:pt x="178784" y="399098"/>
                    </a:lnTo>
                    <a:close/>
                  </a:path>
                </a:pathLst>
              </a:custGeom>
              <a:solidFill>
                <a:srgbClr val="000000">
                  <a:alpha val="902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41" name="Google Shape;341;p15"/>
              <p:cNvSpPr/>
              <p:nvPr/>
            </p:nvSpPr>
            <p:spPr>
              <a:xfrm>
                <a:off x="4170249" y="4149670"/>
                <a:ext cx="142951" cy="319278"/>
              </a:xfrm>
              <a:custGeom>
                <a:avLst/>
                <a:gdLst/>
                <a:ahLst/>
                <a:cxnLst/>
                <a:rect l="l" t="t" r="r" b="b"/>
                <a:pathLst>
                  <a:path w="178689" h="399097" extrusionOk="0">
                    <a:moveTo>
                      <a:pt x="178689" y="295846"/>
                    </a:moveTo>
                    <a:lnTo>
                      <a:pt x="0" y="399098"/>
                    </a:lnTo>
                    <a:lnTo>
                      <a:pt x="0" y="103251"/>
                    </a:lnTo>
                    <a:lnTo>
                      <a:pt x="178689" y="0"/>
                    </a:lnTo>
                    <a:lnTo>
                      <a:pt x="178689" y="295846"/>
                    </a:lnTo>
                    <a:close/>
                  </a:path>
                </a:pathLst>
              </a:custGeom>
              <a:solidFill>
                <a:schemeClr val="accent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42" name="Google Shape;342;p15"/>
              <p:cNvSpPr/>
              <p:nvPr/>
            </p:nvSpPr>
            <p:spPr>
              <a:xfrm>
                <a:off x="4359514" y="3443605"/>
                <a:ext cx="123401" cy="242674"/>
              </a:xfrm>
              <a:custGeom>
                <a:avLst/>
                <a:gdLst/>
                <a:ahLst/>
                <a:cxnLst/>
                <a:rect l="l" t="t" r="r" b="b"/>
                <a:pathLst>
                  <a:path w="154251" h="303342" extrusionOk="0">
                    <a:moveTo>
                      <a:pt x="65595" y="234575"/>
                    </a:moveTo>
                    <a:cubicBezTo>
                      <a:pt x="79310" y="258921"/>
                      <a:pt x="95907" y="281534"/>
                      <a:pt x="115030" y="301917"/>
                    </a:cubicBezTo>
                    <a:cubicBezTo>
                      <a:pt x="120364" y="308108"/>
                      <a:pt x="161512" y="292392"/>
                      <a:pt x="153130" y="288010"/>
                    </a:cubicBezTo>
                    <a:cubicBezTo>
                      <a:pt x="144747" y="283629"/>
                      <a:pt x="117601" y="246005"/>
                      <a:pt x="104171" y="221335"/>
                    </a:cubicBezTo>
                    <a:cubicBezTo>
                      <a:pt x="92896" y="191398"/>
                      <a:pt x="83356" y="160833"/>
                      <a:pt x="75596" y="129800"/>
                    </a:cubicBezTo>
                    <a:cubicBezTo>
                      <a:pt x="67119" y="99225"/>
                      <a:pt x="59880" y="54267"/>
                      <a:pt x="53689" y="33121"/>
                    </a:cubicBezTo>
                    <a:cubicBezTo>
                      <a:pt x="50377" y="17186"/>
                      <a:pt x="38044" y="4670"/>
                      <a:pt x="22161" y="1117"/>
                    </a:cubicBezTo>
                    <a:cubicBezTo>
                      <a:pt x="7397" y="-2312"/>
                      <a:pt x="-2223" y="1689"/>
                      <a:pt x="444" y="19596"/>
                    </a:cubicBezTo>
                    <a:cubicBezTo>
                      <a:pt x="4730" y="50743"/>
                      <a:pt x="29305" y="172853"/>
                      <a:pt x="65595" y="234575"/>
                    </a:cubicBezTo>
                    <a:close/>
                  </a:path>
                </a:pathLst>
              </a:custGeom>
              <a:solidFill>
                <a:srgbClr val="DFAE8E"/>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43" name="Google Shape;343;p15"/>
              <p:cNvSpPr/>
              <p:nvPr/>
            </p:nvSpPr>
            <p:spPr>
              <a:xfrm>
                <a:off x="4386191" y="4013507"/>
                <a:ext cx="85270" cy="65855"/>
              </a:xfrm>
              <a:custGeom>
                <a:avLst/>
                <a:gdLst/>
                <a:ahLst/>
                <a:cxnLst/>
                <a:rect l="l" t="t" r="r" b="b"/>
                <a:pathLst>
                  <a:path w="106588" h="82319" extrusionOk="0">
                    <a:moveTo>
                      <a:pt x="8606" y="2"/>
                    </a:moveTo>
                    <a:cubicBezTo>
                      <a:pt x="21369" y="10385"/>
                      <a:pt x="40229" y="860"/>
                      <a:pt x="41181" y="1812"/>
                    </a:cubicBezTo>
                    <a:cubicBezTo>
                      <a:pt x="56119" y="15766"/>
                      <a:pt x="71828" y="28863"/>
                      <a:pt x="88235" y="41055"/>
                    </a:cubicBezTo>
                    <a:cubicBezTo>
                      <a:pt x="96141" y="47246"/>
                      <a:pt x="108523" y="55628"/>
                      <a:pt x="106332" y="67630"/>
                    </a:cubicBezTo>
                    <a:cubicBezTo>
                      <a:pt x="102332" y="89156"/>
                      <a:pt x="68232" y="82489"/>
                      <a:pt x="54897" y="75917"/>
                    </a:cubicBezTo>
                    <a:cubicBezTo>
                      <a:pt x="41562" y="69344"/>
                      <a:pt x="31371" y="58486"/>
                      <a:pt x="19083" y="50866"/>
                    </a:cubicBezTo>
                    <a:cubicBezTo>
                      <a:pt x="10320" y="45437"/>
                      <a:pt x="1653" y="42579"/>
                      <a:pt x="33" y="31816"/>
                    </a:cubicBezTo>
                    <a:cubicBezTo>
                      <a:pt x="-538" y="25244"/>
                      <a:pt x="6415" y="-283"/>
                      <a:pt x="8606" y="2"/>
                    </a:cubicBezTo>
                    <a:close/>
                  </a:path>
                </a:pathLst>
              </a:custGeom>
              <a:solidFill>
                <a:srgbClr val="3822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44" name="Google Shape;344;p15"/>
              <p:cNvSpPr/>
              <p:nvPr/>
            </p:nvSpPr>
            <p:spPr>
              <a:xfrm>
                <a:off x="4386358" y="4035136"/>
                <a:ext cx="84898" cy="44294"/>
              </a:xfrm>
              <a:custGeom>
                <a:avLst/>
                <a:gdLst/>
                <a:ahLst/>
                <a:cxnLst/>
                <a:rect l="l" t="t" r="r" b="b"/>
                <a:pathLst>
                  <a:path w="106123" h="55368" extrusionOk="0">
                    <a:moveTo>
                      <a:pt x="301" y="0"/>
                    </a:moveTo>
                    <a:cubicBezTo>
                      <a:pt x="1920" y="10668"/>
                      <a:pt x="10492" y="13525"/>
                      <a:pt x="19351" y="19050"/>
                    </a:cubicBezTo>
                    <a:cubicBezTo>
                      <a:pt x="31828" y="26765"/>
                      <a:pt x="42782" y="38100"/>
                      <a:pt x="55831" y="44577"/>
                    </a:cubicBezTo>
                    <a:cubicBezTo>
                      <a:pt x="68881" y="51054"/>
                      <a:pt x="97646" y="56674"/>
                      <a:pt x="106123" y="41338"/>
                    </a:cubicBezTo>
                    <a:cubicBezTo>
                      <a:pt x="101551" y="62008"/>
                      <a:pt x="68023" y="55531"/>
                      <a:pt x="54879" y="48958"/>
                    </a:cubicBezTo>
                    <a:cubicBezTo>
                      <a:pt x="41734" y="42386"/>
                      <a:pt x="31352" y="31528"/>
                      <a:pt x="19065" y="23908"/>
                    </a:cubicBezTo>
                    <a:cubicBezTo>
                      <a:pt x="10302" y="18479"/>
                      <a:pt x="1634" y="15621"/>
                      <a:pt x="15" y="4858"/>
                    </a:cubicBezTo>
                    <a:cubicBezTo>
                      <a:pt x="-40" y="3229"/>
                      <a:pt x="56" y="1610"/>
                      <a:pt x="301" y="0"/>
                    </a:cubicBezTo>
                    <a:close/>
                  </a:path>
                </a:pathLst>
              </a:custGeom>
              <a:solidFill>
                <a:srgbClr val="757B8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45" name="Google Shape;345;p15"/>
              <p:cNvSpPr/>
              <p:nvPr/>
            </p:nvSpPr>
            <p:spPr>
              <a:xfrm>
                <a:off x="4488338" y="3953912"/>
                <a:ext cx="85261" cy="63613"/>
              </a:xfrm>
              <a:custGeom>
                <a:avLst/>
                <a:gdLst/>
                <a:ahLst/>
                <a:cxnLst/>
                <a:rect l="l" t="t" r="r" b="b"/>
                <a:pathLst>
                  <a:path w="106576" h="79516" extrusionOk="0">
                    <a:moveTo>
                      <a:pt x="10192" y="58"/>
                    </a:moveTo>
                    <a:cubicBezTo>
                      <a:pt x="22955" y="10440"/>
                      <a:pt x="45244" y="-895"/>
                      <a:pt x="46196" y="58"/>
                    </a:cubicBezTo>
                    <a:cubicBezTo>
                      <a:pt x="59433" y="13574"/>
                      <a:pt x="73460" y="26299"/>
                      <a:pt x="88202" y="38158"/>
                    </a:cubicBezTo>
                    <a:cubicBezTo>
                      <a:pt x="96202" y="44444"/>
                      <a:pt x="108585" y="52826"/>
                      <a:pt x="106299" y="64828"/>
                    </a:cubicBezTo>
                    <a:cubicBezTo>
                      <a:pt x="102298" y="86354"/>
                      <a:pt x="68199" y="79687"/>
                      <a:pt x="54959" y="73114"/>
                    </a:cubicBezTo>
                    <a:cubicBezTo>
                      <a:pt x="41719" y="66542"/>
                      <a:pt x="31337" y="55684"/>
                      <a:pt x="19050" y="48064"/>
                    </a:cubicBezTo>
                    <a:cubicBezTo>
                      <a:pt x="10287" y="42634"/>
                      <a:pt x="1715" y="39777"/>
                      <a:pt x="0" y="29014"/>
                    </a:cubicBezTo>
                    <a:cubicBezTo>
                      <a:pt x="721" y="18622"/>
                      <a:pt x="4243" y="8611"/>
                      <a:pt x="10192" y="58"/>
                    </a:cubicBezTo>
                    <a:close/>
                  </a:path>
                </a:pathLst>
              </a:custGeom>
              <a:solidFill>
                <a:srgbClr val="3822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46" name="Google Shape;346;p15"/>
              <p:cNvSpPr/>
              <p:nvPr/>
            </p:nvSpPr>
            <p:spPr>
              <a:xfrm>
                <a:off x="4488682" y="3974367"/>
                <a:ext cx="84923" cy="44256"/>
              </a:xfrm>
              <a:custGeom>
                <a:avLst/>
                <a:gdLst/>
                <a:ahLst/>
                <a:cxnLst/>
                <a:rect l="l" t="t" r="r" b="b"/>
                <a:pathLst>
                  <a:path w="106154" h="55320" extrusionOk="0">
                    <a:moveTo>
                      <a:pt x="331" y="0"/>
                    </a:moveTo>
                    <a:cubicBezTo>
                      <a:pt x="1951" y="10573"/>
                      <a:pt x="10523" y="13525"/>
                      <a:pt x="19381" y="19050"/>
                    </a:cubicBezTo>
                    <a:cubicBezTo>
                      <a:pt x="31859" y="26765"/>
                      <a:pt x="42813" y="38100"/>
                      <a:pt x="55767" y="44482"/>
                    </a:cubicBezTo>
                    <a:cubicBezTo>
                      <a:pt x="68721" y="50863"/>
                      <a:pt x="97677" y="56578"/>
                      <a:pt x="106154" y="41243"/>
                    </a:cubicBezTo>
                    <a:cubicBezTo>
                      <a:pt x="101582" y="62008"/>
                      <a:pt x="68054" y="55435"/>
                      <a:pt x="54910" y="48958"/>
                    </a:cubicBezTo>
                    <a:cubicBezTo>
                      <a:pt x="41765" y="42481"/>
                      <a:pt x="31383" y="31528"/>
                      <a:pt x="19096" y="23908"/>
                    </a:cubicBezTo>
                    <a:cubicBezTo>
                      <a:pt x="10333" y="18478"/>
                      <a:pt x="1665" y="15621"/>
                      <a:pt x="46" y="4858"/>
                    </a:cubicBezTo>
                    <a:cubicBezTo>
                      <a:pt x="-67" y="3229"/>
                      <a:pt x="28" y="1600"/>
                      <a:pt x="331" y="0"/>
                    </a:cubicBezTo>
                    <a:close/>
                  </a:path>
                </a:pathLst>
              </a:custGeom>
              <a:solidFill>
                <a:srgbClr val="757B8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47" name="Google Shape;347;p15"/>
              <p:cNvSpPr/>
              <p:nvPr/>
            </p:nvSpPr>
            <p:spPr>
              <a:xfrm>
                <a:off x="4254514" y="3662153"/>
                <a:ext cx="298029" cy="360530"/>
              </a:xfrm>
              <a:custGeom>
                <a:avLst/>
                <a:gdLst/>
                <a:ahLst/>
                <a:cxnLst/>
                <a:rect l="l" t="t" r="r" b="b"/>
                <a:pathLst>
                  <a:path w="372536" h="450662" extrusionOk="0">
                    <a:moveTo>
                      <a:pt x="2903" y="30848"/>
                    </a:moveTo>
                    <a:cubicBezTo>
                      <a:pt x="-11194" y="119145"/>
                      <a:pt x="27954" y="152006"/>
                      <a:pt x="79103" y="170865"/>
                    </a:cubicBezTo>
                    <a:cubicBezTo>
                      <a:pt x="115679" y="184296"/>
                      <a:pt x="168162" y="205060"/>
                      <a:pt x="168162" y="205060"/>
                    </a:cubicBezTo>
                    <a:cubicBezTo>
                      <a:pt x="168162" y="205060"/>
                      <a:pt x="167400" y="224110"/>
                      <a:pt x="167019" y="267925"/>
                    </a:cubicBezTo>
                    <a:cubicBezTo>
                      <a:pt x="167019" y="306025"/>
                      <a:pt x="171686" y="445947"/>
                      <a:pt x="171686" y="445947"/>
                    </a:cubicBezTo>
                    <a:cubicBezTo>
                      <a:pt x="183944" y="452234"/>
                      <a:pt x="198481" y="452234"/>
                      <a:pt x="210739" y="445947"/>
                    </a:cubicBezTo>
                    <a:cubicBezTo>
                      <a:pt x="210739" y="445947"/>
                      <a:pt x="231313" y="338886"/>
                      <a:pt x="235694" y="290595"/>
                    </a:cubicBezTo>
                    <a:cubicBezTo>
                      <a:pt x="241600" y="225063"/>
                      <a:pt x="251601" y="182200"/>
                      <a:pt x="248267" y="168103"/>
                    </a:cubicBezTo>
                    <a:cubicBezTo>
                      <a:pt x="245314" y="155721"/>
                      <a:pt x="173782" y="120478"/>
                      <a:pt x="151017" y="101428"/>
                    </a:cubicBezTo>
                    <a:lnTo>
                      <a:pt x="301036" y="151720"/>
                    </a:lnTo>
                    <a:cubicBezTo>
                      <a:pt x="298036" y="167932"/>
                      <a:pt x="296538" y="184381"/>
                      <a:pt x="296559" y="200869"/>
                    </a:cubicBezTo>
                    <a:cubicBezTo>
                      <a:pt x="297892" y="252780"/>
                      <a:pt x="300845" y="365271"/>
                      <a:pt x="300845" y="365271"/>
                    </a:cubicBezTo>
                    <a:cubicBezTo>
                      <a:pt x="300845" y="365271"/>
                      <a:pt x="321419" y="380130"/>
                      <a:pt x="338945" y="365271"/>
                    </a:cubicBezTo>
                    <a:cubicBezTo>
                      <a:pt x="338945" y="365271"/>
                      <a:pt x="377045" y="142576"/>
                      <a:pt x="372092" y="113144"/>
                    </a:cubicBezTo>
                    <a:cubicBezTo>
                      <a:pt x="367711" y="85140"/>
                      <a:pt x="235599" y="27990"/>
                      <a:pt x="212263" y="8369"/>
                    </a:cubicBezTo>
                    <a:cubicBezTo>
                      <a:pt x="204058" y="1673"/>
                      <a:pt x="193384" y="-1204"/>
                      <a:pt x="182926" y="463"/>
                    </a:cubicBezTo>
                    <a:close/>
                  </a:path>
                </a:pathLst>
              </a:custGeom>
              <a:solidFill>
                <a:srgbClr val="3822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48" name="Google Shape;348;p15"/>
              <p:cNvSpPr/>
              <p:nvPr/>
            </p:nvSpPr>
            <p:spPr>
              <a:xfrm>
                <a:off x="4279346" y="3421120"/>
                <a:ext cx="93728" cy="91216"/>
              </a:xfrm>
              <a:custGeom>
                <a:avLst/>
                <a:gdLst/>
                <a:ahLst/>
                <a:cxnLst/>
                <a:rect l="l" t="t" r="r" b="b"/>
                <a:pathLst>
                  <a:path w="117160" h="114020" extrusionOk="0">
                    <a:moveTo>
                      <a:pt x="24041" y="0"/>
                    </a:moveTo>
                    <a:cubicBezTo>
                      <a:pt x="24041" y="0"/>
                      <a:pt x="26232" y="42101"/>
                      <a:pt x="25279" y="45815"/>
                    </a:cubicBezTo>
                    <a:cubicBezTo>
                      <a:pt x="24327" y="49530"/>
                      <a:pt x="6229" y="61817"/>
                      <a:pt x="609" y="66294"/>
                    </a:cubicBezTo>
                    <a:cubicBezTo>
                      <a:pt x="-5010" y="70771"/>
                      <a:pt x="29661" y="104394"/>
                      <a:pt x="46425" y="112300"/>
                    </a:cubicBezTo>
                    <a:cubicBezTo>
                      <a:pt x="63189" y="120205"/>
                      <a:pt x="116148" y="99727"/>
                      <a:pt x="117100" y="74200"/>
                    </a:cubicBezTo>
                    <a:cubicBezTo>
                      <a:pt x="118053" y="48673"/>
                      <a:pt x="107575" y="26575"/>
                      <a:pt x="99860" y="25146"/>
                    </a:cubicBezTo>
                    <a:cubicBezTo>
                      <a:pt x="92145" y="23717"/>
                      <a:pt x="24041" y="0"/>
                      <a:pt x="24041" y="0"/>
                    </a:cubicBezTo>
                    <a:close/>
                  </a:path>
                </a:pathLst>
              </a:custGeom>
              <a:solidFill>
                <a:srgbClr val="DFAE8E"/>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49" name="Google Shape;349;p15"/>
              <p:cNvSpPr/>
              <p:nvPr/>
            </p:nvSpPr>
            <p:spPr>
              <a:xfrm>
                <a:off x="4254597" y="3433943"/>
                <a:ext cx="151659" cy="296670"/>
              </a:xfrm>
              <a:custGeom>
                <a:avLst/>
                <a:gdLst/>
                <a:ahLst/>
                <a:cxnLst/>
                <a:rect l="l" t="t" r="r" b="b"/>
                <a:pathLst>
                  <a:path w="189574" h="370837" extrusionOk="0">
                    <a:moveTo>
                      <a:pt x="50329" y="37015"/>
                    </a:moveTo>
                    <a:cubicBezTo>
                      <a:pt x="50329" y="37015"/>
                      <a:pt x="80809" y="82450"/>
                      <a:pt x="123386" y="86736"/>
                    </a:cubicBezTo>
                    <a:cubicBezTo>
                      <a:pt x="136816" y="73496"/>
                      <a:pt x="137959" y="26442"/>
                      <a:pt x="119385" y="11393"/>
                    </a:cubicBezTo>
                    <a:cubicBezTo>
                      <a:pt x="119385" y="11393"/>
                      <a:pt x="136530" y="-2323"/>
                      <a:pt x="147960" y="344"/>
                    </a:cubicBezTo>
                    <a:cubicBezTo>
                      <a:pt x="160529" y="7926"/>
                      <a:pt x="169882" y="19861"/>
                      <a:pt x="174249" y="33872"/>
                    </a:cubicBezTo>
                    <a:cubicBezTo>
                      <a:pt x="185150" y="65076"/>
                      <a:pt x="190313" y="97985"/>
                      <a:pt x="189489" y="131027"/>
                    </a:cubicBezTo>
                    <a:cubicBezTo>
                      <a:pt x="188727" y="175604"/>
                      <a:pt x="189489" y="288380"/>
                      <a:pt x="189489" y="288380"/>
                    </a:cubicBezTo>
                    <a:cubicBezTo>
                      <a:pt x="184440" y="315326"/>
                      <a:pt x="168114" y="338824"/>
                      <a:pt x="144626" y="352960"/>
                    </a:cubicBezTo>
                    <a:cubicBezTo>
                      <a:pt x="113965" y="370266"/>
                      <a:pt x="77860" y="375239"/>
                      <a:pt x="43661" y="366866"/>
                    </a:cubicBezTo>
                    <a:cubicBezTo>
                      <a:pt x="26445" y="363208"/>
                      <a:pt x="12392" y="350816"/>
                      <a:pt x="6609" y="334195"/>
                    </a:cubicBezTo>
                    <a:cubicBezTo>
                      <a:pt x="8609" y="302858"/>
                      <a:pt x="20992" y="238945"/>
                      <a:pt x="16134" y="199226"/>
                    </a:cubicBezTo>
                    <a:cubicBezTo>
                      <a:pt x="11276" y="159507"/>
                      <a:pt x="2609" y="130551"/>
                      <a:pt x="418" y="98832"/>
                    </a:cubicBezTo>
                    <a:cubicBezTo>
                      <a:pt x="-1773" y="67114"/>
                      <a:pt x="4609" y="67686"/>
                      <a:pt x="20611" y="56351"/>
                    </a:cubicBezTo>
                    <a:cubicBezTo>
                      <a:pt x="30053" y="49217"/>
                      <a:pt x="39984" y="42759"/>
                      <a:pt x="50329" y="37015"/>
                    </a:cubicBez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50" name="Google Shape;350;p15"/>
              <p:cNvSpPr/>
              <p:nvPr/>
            </p:nvSpPr>
            <p:spPr>
              <a:xfrm>
                <a:off x="4275867" y="3326707"/>
                <a:ext cx="101092" cy="122957"/>
              </a:xfrm>
              <a:custGeom>
                <a:avLst/>
                <a:gdLst/>
                <a:ahLst/>
                <a:cxnLst/>
                <a:rect l="l" t="t" r="r" b="b"/>
                <a:pathLst>
                  <a:path w="126365" h="153696" extrusionOk="0">
                    <a:moveTo>
                      <a:pt x="123547" y="55607"/>
                    </a:moveTo>
                    <a:lnTo>
                      <a:pt x="123547" y="55607"/>
                    </a:lnTo>
                    <a:cubicBezTo>
                      <a:pt x="118499" y="22936"/>
                      <a:pt x="94972" y="-1543"/>
                      <a:pt x="61349" y="76"/>
                    </a:cubicBezTo>
                    <a:cubicBezTo>
                      <a:pt x="25578" y="2019"/>
                      <a:pt x="-1846" y="32594"/>
                      <a:pt x="97" y="68361"/>
                    </a:cubicBezTo>
                    <a:cubicBezTo>
                      <a:pt x="99" y="68399"/>
                      <a:pt x="101" y="68427"/>
                      <a:pt x="103" y="68465"/>
                    </a:cubicBezTo>
                    <a:cubicBezTo>
                      <a:pt x="1271" y="88611"/>
                      <a:pt x="11858" y="107032"/>
                      <a:pt x="28678" y="118186"/>
                    </a:cubicBezTo>
                    <a:cubicBezTo>
                      <a:pt x="29839" y="123139"/>
                      <a:pt x="31598" y="127940"/>
                      <a:pt x="33917" y="132473"/>
                    </a:cubicBezTo>
                    <a:cubicBezTo>
                      <a:pt x="45728" y="146380"/>
                      <a:pt x="81542" y="155048"/>
                      <a:pt x="92114" y="153524"/>
                    </a:cubicBezTo>
                    <a:cubicBezTo>
                      <a:pt x="104686" y="152400"/>
                      <a:pt x="115295" y="143713"/>
                      <a:pt x="118880" y="131616"/>
                    </a:cubicBezTo>
                    <a:cubicBezTo>
                      <a:pt x="129833" y="105899"/>
                      <a:pt x="126309" y="71609"/>
                      <a:pt x="123547" y="55607"/>
                    </a:cubicBezTo>
                    <a:close/>
                  </a:path>
                </a:pathLst>
              </a:custGeom>
              <a:solidFill>
                <a:srgbClr val="DFAE8E"/>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51" name="Google Shape;351;p15"/>
              <p:cNvSpPr/>
              <p:nvPr/>
            </p:nvSpPr>
            <p:spPr>
              <a:xfrm>
                <a:off x="4266495" y="3315741"/>
                <a:ext cx="106605" cy="105444"/>
              </a:xfrm>
              <a:custGeom>
                <a:avLst/>
                <a:gdLst/>
                <a:ahLst/>
                <a:cxnLst/>
                <a:rect l="l" t="t" r="r" b="b"/>
                <a:pathLst>
                  <a:path w="133256" h="131805" extrusionOk="0">
                    <a:moveTo>
                      <a:pt x="40114" y="131806"/>
                    </a:moveTo>
                    <a:lnTo>
                      <a:pt x="40114" y="131806"/>
                    </a:lnTo>
                    <a:lnTo>
                      <a:pt x="43162" y="103231"/>
                    </a:lnTo>
                    <a:cubicBezTo>
                      <a:pt x="43162" y="103231"/>
                      <a:pt x="19921" y="43033"/>
                      <a:pt x="74880" y="54653"/>
                    </a:cubicBezTo>
                    <a:cubicBezTo>
                      <a:pt x="111170" y="62273"/>
                      <a:pt x="120314" y="65512"/>
                      <a:pt x="131363" y="41223"/>
                    </a:cubicBezTo>
                    <a:cubicBezTo>
                      <a:pt x="142412" y="16934"/>
                      <a:pt x="103455" y="-5068"/>
                      <a:pt x="57164" y="1028"/>
                    </a:cubicBezTo>
                    <a:cubicBezTo>
                      <a:pt x="24162" y="4533"/>
                      <a:pt x="-666" y="32717"/>
                      <a:pt x="14" y="65893"/>
                    </a:cubicBezTo>
                    <a:cubicBezTo>
                      <a:pt x="1252" y="83895"/>
                      <a:pt x="6014" y="120185"/>
                      <a:pt x="40114" y="131806"/>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52" name="Google Shape;352;p15"/>
              <p:cNvSpPr/>
              <p:nvPr/>
            </p:nvSpPr>
            <p:spPr>
              <a:xfrm>
                <a:off x="4373043" y="3434522"/>
                <a:ext cx="49149" cy="71094"/>
              </a:xfrm>
              <a:custGeom>
                <a:avLst/>
                <a:gdLst/>
                <a:ahLst/>
                <a:cxnLst/>
                <a:rect l="l" t="t" r="r" b="b"/>
                <a:pathLst>
                  <a:path w="61436" h="88868" extrusionOk="0">
                    <a:moveTo>
                      <a:pt x="39243" y="88868"/>
                    </a:moveTo>
                    <a:cubicBezTo>
                      <a:pt x="47575" y="88601"/>
                      <a:pt x="55499" y="85192"/>
                      <a:pt x="61436" y="79343"/>
                    </a:cubicBezTo>
                    <a:cubicBezTo>
                      <a:pt x="60198" y="63722"/>
                      <a:pt x="40196" y="4381"/>
                      <a:pt x="0" y="0"/>
                    </a:cubicBezTo>
                    <a:cubicBezTo>
                      <a:pt x="10976" y="7630"/>
                      <a:pt x="19668" y="18098"/>
                      <a:pt x="25146" y="30290"/>
                    </a:cubicBezTo>
                    <a:cubicBezTo>
                      <a:pt x="31347" y="49425"/>
                      <a:pt x="36060" y="69009"/>
                      <a:pt x="39243" y="88868"/>
                    </a:cubicBezTo>
                    <a:close/>
                  </a:path>
                </a:pathLst>
              </a:custGeom>
              <a:solidFill>
                <a:srgbClr val="EDEDE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nvGrpSpPr>
              <p:cNvPr id="353" name="Google Shape;353;p15"/>
              <p:cNvGrpSpPr/>
              <p:nvPr/>
            </p:nvGrpSpPr>
            <p:grpSpPr>
              <a:xfrm flipH="1">
                <a:off x="4321790" y="3621402"/>
                <a:ext cx="239004" cy="181217"/>
                <a:chOff x="6621095" y="1452181"/>
                <a:chExt cx="330893" cy="250785"/>
              </a:xfrm>
            </p:grpSpPr>
            <p:sp>
              <p:nvSpPr>
                <p:cNvPr id="354" name="Google Shape;354;p15"/>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55" name="Google Shape;355;p15"/>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56" name="Google Shape;356;p15"/>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57" name="Google Shape;357;p15"/>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58" name="Google Shape;358;p15"/>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sp>
            <p:nvSpPr>
              <p:cNvPr id="359" name="Google Shape;359;p15"/>
              <p:cNvSpPr/>
              <p:nvPr/>
            </p:nvSpPr>
            <p:spPr>
              <a:xfrm>
                <a:off x="4228115" y="3483465"/>
                <a:ext cx="114539" cy="321870"/>
              </a:xfrm>
              <a:custGeom>
                <a:avLst/>
                <a:gdLst/>
                <a:ahLst/>
                <a:cxnLst/>
                <a:rect l="l" t="t" r="r" b="b"/>
                <a:pathLst>
                  <a:path w="143174" h="402337" extrusionOk="0">
                    <a:moveTo>
                      <a:pt x="132316" y="337406"/>
                    </a:moveTo>
                    <a:cubicBezTo>
                      <a:pt x="124650" y="332329"/>
                      <a:pt x="116664" y="327748"/>
                      <a:pt x="108408" y="323690"/>
                    </a:cubicBezTo>
                    <a:cubicBezTo>
                      <a:pt x="100708" y="321280"/>
                      <a:pt x="93712" y="317032"/>
                      <a:pt x="88025" y="311307"/>
                    </a:cubicBezTo>
                    <a:cubicBezTo>
                      <a:pt x="80500" y="303973"/>
                      <a:pt x="68308" y="276255"/>
                      <a:pt x="59450" y="249204"/>
                    </a:cubicBezTo>
                    <a:cubicBezTo>
                      <a:pt x="50616" y="218763"/>
                      <a:pt x="47136" y="187016"/>
                      <a:pt x="49163" y="155383"/>
                    </a:cubicBezTo>
                    <a:cubicBezTo>
                      <a:pt x="52877" y="117283"/>
                      <a:pt x="66498" y="64419"/>
                      <a:pt x="69927" y="42607"/>
                    </a:cubicBezTo>
                    <a:cubicBezTo>
                      <a:pt x="73356" y="20795"/>
                      <a:pt x="66403" y="12127"/>
                      <a:pt x="56211" y="4507"/>
                    </a:cubicBezTo>
                    <a:cubicBezTo>
                      <a:pt x="44305" y="-5018"/>
                      <a:pt x="27636" y="-732"/>
                      <a:pt x="19064" y="29844"/>
                    </a:cubicBezTo>
                    <a:cubicBezTo>
                      <a:pt x="7948" y="72154"/>
                      <a:pt x="1559" y="115569"/>
                      <a:pt x="14" y="159288"/>
                    </a:cubicBezTo>
                    <a:cubicBezTo>
                      <a:pt x="-297" y="191635"/>
                      <a:pt x="4690" y="223811"/>
                      <a:pt x="14777" y="254538"/>
                    </a:cubicBezTo>
                    <a:cubicBezTo>
                      <a:pt x="23864" y="280970"/>
                      <a:pt x="36113" y="306202"/>
                      <a:pt x="51258" y="329691"/>
                    </a:cubicBezTo>
                    <a:cubicBezTo>
                      <a:pt x="55449" y="336739"/>
                      <a:pt x="56783" y="342930"/>
                      <a:pt x="63164" y="357313"/>
                    </a:cubicBezTo>
                    <a:cubicBezTo>
                      <a:pt x="69329" y="371772"/>
                      <a:pt x="78905" y="384517"/>
                      <a:pt x="91073" y="394461"/>
                    </a:cubicBezTo>
                    <a:cubicBezTo>
                      <a:pt x="101836" y="402176"/>
                      <a:pt x="106884" y="403224"/>
                      <a:pt x="109361" y="401795"/>
                    </a:cubicBezTo>
                    <a:cubicBezTo>
                      <a:pt x="111837" y="400366"/>
                      <a:pt x="111837" y="396461"/>
                      <a:pt x="107360" y="392270"/>
                    </a:cubicBezTo>
                    <a:cubicBezTo>
                      <a:pt x="99783" y="386317"/>
                      <a:pt x="93331" y="379059"/>
                      <a:pt x="88310" y="370839"/>
                    </a:cubicBezTo>
                    <a:cubicBezTo>
                      <a:pt x="88310" y="370839"/>
                      <a:pt x="97835" y="380364"/>
                      <a:pt x="103836" y="385412"/>
                    </a:cubicBezTo>
                    <a:cubicBezTo>
                      <a:pt x="109247" y="389955"/>
                      <a:pt x="115237" y="393775"/>
                      <a:pt x="121648" y="396747"/>
                    </a:cubicBezTo>
                    <a:cubicBezTo>
                      <a:pt x="127934" y="399509"/>
                      <a:pt x="136602" y="394175"/>
                      <a:pt x="132125" y="389984"/>
                    </a:cubicBezTo>
                    <a:cubicBezTo>
                      <a:pt x="127649" y="385793"/>
                      <a:pt x="123172" y="383697"/>
                      <a:pt x="114314" y="375982"/>
                    </a:cubicBezTo>
                    <a:cubicBezTo>
                      <a:pt x="109302" y="372067"/>
                      <a:pt x="104818" y="367524"/>
                      <a:pt x="100979" y="362457"/>
                    </a:cubicBezTo>
                    <a:cubicBezTo>
                      <a:pt x="107247" y="367238"/>
                      <a:pt x="113870" y="371534"/>
                      <a:pt x="120791" y="375315"/>
                    </a:cubicBezTo>
                    <a:cubicBezTo>
                      <a:pt x="126215" y="378592"/>
                      <a:pt x="132455" y="380278"/>
                      <a:pt x="138793" y="380173"/>
                    </a:cubicBezTo>
                    <a:cubicBezTo>
                      <a:pt x="142127" y="380173"/>
                      <a:pt x="146127" y="375411"/>
                      <a:pt x="139936" y="370648"/>
                    </a:cubicBezTo>
                    <a:cubicBezTo>
                      <a:pt x="131572" y="366295"/>
                      <a:pt x="123741" y="360990"/>
                      <a:pt x="116600" y="354837"/>
                    </a:cubicBezTo>
                    <a:cubicBezTo>
                      <a:pt x="109742" y="347979"/>
                      <a:pt x="105932" y="342264"/>
                      <a:pt x="107837" y="342168"/>
                    </a:cubicBezTo>
                    <a:cubicBezTo>
                      <a:pt x="109742" y="342073"/>
                      <a:pt x="113456" y="346264"/>
                      <a:pt x="121457" y="348836"/>
                    </a:cubicBezTo>
                    <a:cubicBezTo>
                      <a:pt x="129458" y="351408"/>
                      <a:pt x="138031" y="348836"/>
                      <a:pt x="139079" y="344645"/>
                    </a:cubicBezTo>
                    <a:cubicBezTo>
                      <a:pt x="140126" y="340454"/>
                      <a:pt x="139841" y="341121"/>
                      <a:pt x="132316" y="337406"/>
                    </a:cubicBezTo>
                    <a:close/>
                  </a:path>
                </a:pathLst>
              </a:custGeom>
              <a:solidFill>
                <a:srgbClr val="DFAE8E"/>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60" name="Google Shape;360;p15"/>
              <p:cNvSpPr/>
              <p:nvPr/>
            </p:nvSpPr>
            <p:spPr>
              <a:xfrm>
                <a:off x="4223328" y="3479828"/>
                <a:ext cx="66218" cy="90245"/>
              </a:xfrm>
              <a:custGeom>
                <a:avLst/>
                <a:gdLst/>
                <a:ahLst/>
                <a:cxnLst/>
                <a:rect l="l" t="t" r="r" b="b"/>
                <a:pathLst>
                  <a:path w="82772" h="112806" extrusionOk="0">
                    <a:moveTo>
                      <a:pt x="0" y="90018"/>
                    </a:moveTo>
                    <a:cubicBezTo>
                      <a:pt x="0" y="90018"/>
                      <a:pt x="30004" y="119831"/>
                      <a:pt x="65532" y="111258"/>
                    </a:cubicBezTo>
                    <a:cubicBezTo>
                      <a:pt x="70580" y="107829"/>
                      <a:pt x="82772" y="38106"/>
                      <a:pt x="82772" y="38106"/>
                    </a:cubicBezTo>
                    <a:cubicBezTo>
                      <a:pt x="82772" y="38106"/>
                      <a:pt x="82772" y="-565"/>
                      <a:pt x="53149" y="6"/>
                    </a:cubicBezTo>
                    <a:cubicBezTo>
                      <a:pt x="23527" y="578"/>
                      <a:pt x="0" y="90018"/>
                      <a:pt x="0" y="90018"/>
                    </a:cubicBezTo>
                    <a:close/>
                  </a:path>
                </a:pathLst>
              </a:custGeom>
              <a:solidFill>
                <a:srgbClr val="EDEDE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grpSp>
      <p:sp>
        <p:nvSpPr>
          <p:cNvPr id="361" name="Google Shape;361;p15"/>
          <p:cNvSpPr txBox="1">
            <a:spLocks noGrp="1"/>
          </p:cNvSpPr>
          <p:nvPr>
            <p:ph type="ctrTitle"/>
          </p:nvPr>
        </p:nvSpPr>
        <p:spPr>
          <a:xfrm>
            <a:off x="1432825" y="2544661"/>
            <a:ext cx="6616800" cy="1888400"/>
          </a:xfrm>
          <a:prstGeom prst="rect">
            <a:avLst/>
          </a:prstGeom>
          <a:noFill/>
          <a:ln>
            <a:noFill/>
          </a:ln>
        </p:spPr>
        <p:txBody>
          <a:bodyPr spcFirstLastPara="1" vert="horz" wrap="square" lIns="0" tIns="0" rIns="0" bIns="0" rtlCol="0" anchor="ctr" anchorCtr="0">
            <a:noAutofit/>
          </a:bodyPr>
          <a:lstStyle/>
          <a:p>
            <a:r>
              <a:rPr lang="en-US">
                <a:solidFill>
                  <a:srgbClr val="741B47"/>
                </a:solidFill>
              </a:rPr>
              <a:t>Text Editors</a:t>
            </a:r>
            <a:endParaRPr>
              <a:solidFill>
                <a:srgbClr val="741B47"/>
              </a:solidFill>
            </a:endParaRPr>
          </a:p>
        </p:txBody>
      </p:sp>
      <p:sp>
        <p:nvSpPr>
          <p:cNvPr id="2" name="Google Shape;302;p36">
            <a:extLst>
              <a:ext uri="{FF2B5EF4-FFF2-40B4-BE49-F238E27FC236}">
                <a16:creationId xmlns:a16="http://schemas.microsoft.com/office/drawing/2014/main" id="{ADF10D52-15CE-32CC-FB14-CA603901AAD8}"/>
              </a:ext>
            </a:extLst>
          </p:cNvPr>
          <p:cNvSpPr txBox="1"/>
          <p:nvPr/>
        </p:nvSpPr>
        <p:spPr>
          <a:xfrm>
            <a:off x="0" y="2489200"/>
            <a:ext cx="812800" cy="18944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endParaRPr sz="4800" b="1" dirty="0">
              <a:solidFill>
                <a:schemeClr val="lt1"/>
              </a:solidFill>
              <a:latin typeface="Barlow"/>
              <a:ea typeface="Barlow"/>
              <a:cs typeface="Barlow"/>
              <a:sym typeface="Barlow"/>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16"/>
          <p:cNvSpPr txBox="1">
            <a:spLocks noGrp="1"/>
          </p:cNvSpPr>
          <p:nvPr>
            <p:ph type="ctrTitle"/>
          </p:nvPr>
        </p:nvSpPr>
        <p:spPr>
          <a:xfrm>
            <a:off x="1347640" y="2750295"/>
            <a:ext cx="6235600" cy="1237200"/>
          </a:xfrm>
          <a:prstGeom prst="rect">
            <a:avLst/>
          </a:prstGeom>
          <a:noFill/>
          <a:ln>
            <a:noFill/>
          </a:ln>
        </p:spPr>
        <p:txBody>
          <a:bodyPr spcFirstLastPara="1" vert="horz" wrap="square" lIns="0" tIns="0" rIns="0" bIns="0" rtlCol="0" anchor="b" anchorCtr="0">
            <a:noAutofit/>
          </a:bodyPr>
          <a:lstStyle/>
          <a:p>
            <a:r>
              <a:rPr lang="en-US">
                <a:solidFill>
                  <a:srgbClr val="741B47"/>
                </a:solidFill>
              </a:rPr>
              <a:t>Vim Editor</a:t>
            </a:r>
            <a:endParaRPr>
              <a:solidFill>
                <a:srgbClr val="741B47"/>
              </a:solidFill>
            </a:endParaRPr>
          </a:p>
        </p:txBody>
      </p:sp>
      <p:grpSp>
        <p:nvGrpSpPr>
          <p:cNvPr id="367" name="Google Shape;367;p16"/>
          <p:cNvGrpSpPr/>
          <p:nvPr/>
        </p:nvGrpSpPr>
        <p:grpSpPr>
          <a:xfrm>
            <a:off x="7728992" y="2097983"/>
            <a:ext cx="3904651" cy="4185975"/>
            <a:chOff x="2183550" y="65875"/>
            <a:chExt cx="4483981" cy="4807045"/>
          </a:xfrm>
        </p:grpSpPr>
        <p:sp>
          <p:nvSpPr>
            <p:cNvPr id="368" name="Google Shape;368;p16"/>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69" name="Google Shape;369;p16"/>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70" name="Google Shape;370;p16"/>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71" name="Google Shape;371;p16"/>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72" name="Google Shape;372;p16"/>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73" name="Google Shape;373;p16"/>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74" name="Google Shape;374;p16"/>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02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75" name="Google Shape;375;p16"/>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76" name="Google Shape;376;p16"/>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77" name="Google Shape;377;p16"/>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31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78" name="Google Shape;378;p16"/>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79" name="Google Shape;379;p16"/>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80" name="Google Shape;380;p16"/>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81" name="Google Shape;381;p16"/>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82" name="Google Shape;382;p16"/>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83" name="Google Shape;383;p16"/>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84" name="Google Shape;384;p16"/>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85" name="Google Shape;385;p16"/>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86" name="Google Shape;386;p16"/>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87" name="Google Shape;387;p16"/>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88" name="Google Shape;388;p16"/>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89" name="Google Shape;389;p16"/>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nvGrpSpPr>
            <p:cNvPr id="390" name="Google Shape;390;p16"/>
            <p:cNvGrpSpPr/>
            <p:nvPr/>
          </p:nvGrpSpPr>
          <p:grpSpPr>
            <a:xfrm>
              <a:off x="2428704" y="3970322"/>
              <a:ext cx="350131" cy="370523"/>
              <a:chOff x="4512354" y="4952197"/>
              <a:chExt cx="350131" cy="370523"/>
            </a:xfrm>
          </p:grpSpPr>
          <p:grpSp>
            <p:nvGrpSpPr>
              <p:cNvPr id="391" name="Google Shape;391;p16"/>
              <p:cNvGrpSpPr/>
              <p:nvPr/>
            </p:nvGrpSpPr>
            <p:grpSpPr>
              <a:xfrm>
                <a:off x="4512354" y="5116449"/>
                <a:ext cx="343196" cy="206271"/>
                <a:chOff x="4512354" y="5116449"/>
                <a:chExt cx="343196" cy="206271"/>
              </a:xfrm>
            </p:grpSpPr>
            <p:sp>
              <p:nvSpPr>
                <p:cNvPr id="392" name="Google Shape;392;p16"/>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93" name="Google Shape;393;p16"/>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94" name="Google Shape;394;p16"/>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nvGrpSpPr>
                <p:cNvPr id="395" name="Google Shape;395;p16"/>
                <p:cNvGrpSpPr/>
                <p:nvPr/>
              </p:nvGrpSpPr>
              <p:grpSpPr>
                <a:xfrm>
                  <a:off x="4592868" y="5212556"/>
                  <a:ext cx="96807" cy="56007"/>
                  <a:chOff x="4592868" y="5212556"/>
                  <a:chExt cx="96807" cy="56007"/>
                </a:xfrm>
              </p:grpSpPr>
              <p:sp>
                <p:nvSpPr>
                  <p:cNvPr id="396" name="Google Shape;396;p16"/>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97" name="Google Shape;397;p16"/>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sp>
              <p:nvSpPr>
                <p:cNvPr id="398" name="Google Shape;398;p16"/>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399" name="Google Shape;399;p16"/>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00" name="Google Shape;400;p16"/>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01" name="Google Shape;401;p16"/>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02" name="Google Shape;402;p16"/>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03" name="Google Shape;403;p16"/>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04" name="Google Shape;404;p16"/>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05" name="Google Shape;405;p16"/>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06" name="Google Shape;406;p16"/>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07" name="Google Shape;407;p16"/>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08" name="Google Shape;408;p16"/>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09" name="Google Shape;409;p16"/>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10" name="Google Shape;410;p16"/>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11" name="Google Shape;411;p16"/>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12" name="Google Shape;412;p16"/>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13" name="Google Shape;413;p16"/>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14" name="Google Shape;414;p16"/>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15" name="Google Shape;415;p16"/>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16" name="Google Shape;416;p16"/>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17" name="Google Shape;417;p16"/>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18" name="Google Shape;418;p16"/>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19" name="Google Shape;419;p16"/>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20" name="Google Shape;420;p16"/>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21" name="Google Shape;421;p16"/>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22" name="Google Shape;422;p16"/>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23" name="Google Shape;423;p16"/>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24" name="Google Shape;424;p16"/>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25" name="Google Shape;425;p16"/>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26" name="Google Shape;426;p16"/>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27" name="Google Shape;427;p16"/>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28" name="Google Shape;428;p16"/>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29" name="Google Shape;429;p16"/>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30" name="Google Shape;430;p16"/>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31" name="Google Shape;431;p16"/>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32" name="Google Shape;432;p16"/>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33" name="Google Shape;433;p16"/>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34" name="Google Shape;434;p16"/>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35" name="Google Shape;435;p16"/>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36" name="Google Shape;436;p16"/>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37" name="Google Shape;437;p16"/>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38" name="Google Shape;438;p16"/>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39" name="Google Shape;439;p16"/>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40" name="Google Shape;440;p16"/>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41" name="Google Shape;441;p16"/>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42" name="Google Shape;442;p16"/>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43" name="Google Shape;443;p16"/>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44" name="Google Shape;444;p16"/>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45" name="Google Shape;445;p16"/>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46" name="Google Shape;446;p16"/>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47" name="Google Shape;447;p16"/>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48" name="Google Shape;448;p16"/>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49" name="Google Shape;449;p16"/>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50" name="Google Shape;450;p16"/>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51" name="Google Shape;451;p16"/>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52" name="Google Shape;452;p16"/>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53" name="Google Shape;453;p16"/>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54" name="Google Shape;454;p16"/>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55" name="Google Shape;455;p16"/>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56" name="Google Shape;456;p16"/>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57" name="Google Shape;457;p16"/>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58" name="Google Shape;458;p16"/>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59" name="Google Shape;459;p16"/>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60" name="Google Shape;460;p16"/>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61" name="Google Shape;461;p16"/>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grpSp>
            <p:nvGrpSpPr>
              <p:cNvPr id="462" name="Google Shape;462;p16"/>
              <p:cNvGrpSpPr/>
              <p:nvPr/>
            </p:nvGrpSpPr>
            <p:grpSpPr>
              <a:xfrm>
                <a:off x="4655095" y="4952197"/>
                <a:ext cx="207390" cy="280361"/>
                <a:chOff x="4655095" y="4952197"/>
                <a:chExt cx="207390" cy="280361"/>
              </a:xfrm>
            </p:grpSpPr>
            <p:grpSp>
              <p:nvGrpSpPr>
                <p:cNvPr id="463" name="Google Shape;463;p16"/>
                <p:cNvGrpSpPr/>
                <p:nvPr/>
              </p:nvGrpSpPr>
              <p:grpSpPr>
                <a:xfrm>
                  <a:off x="4655095" y="4952197"/>
                  <a:ext cx="207390" cy="280361"/>
                  <a:chOff x="4655095" y="4952197"/>
                  <a:chExt cx="207390" cy="280361"/>
                </a:xfrm>
              </p:grpSpPr>
              <p:sp>
                <p:nvSpPr>
                  <p:cNvPr id="464" name="Google Shape;464;p16"/>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65" name="Google Shape;465;p16"/>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66" name="Google Shape;466;p16"/>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67" name="Google Shape;467;p16"/>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68" name="Google Shape;468;p16"/>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sp>
              <p:nvSpPr>
                <p:cNvPr id="469" name="Google Shape;469;p16"/>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70" name="Google Shape;470;p16"/>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71" name="Google Shape;471;p16"/>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grpSp>
        <p:sp>
          <p:nvSpPr>
            <p:cNvPr id="472" name="Google Shape;472;p16"/>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73" name="Google Shape;473;p16"/>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74" name="Google Shape;474;p16"/>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75" name="Google Shape;475;p16"/>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76" name="Google Shape;476;p16"/>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77" name="Google Shape;477;p16"/>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78" name="Google Shape;478;p16"/>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79" name="Google Shape;479;p16"/>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80" name="Google Shape;480;p16"/>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81" name="Google Shape;481;p16"/>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82" name="Google Shape;482;p16"/>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83" name="Google Shape;483;p16"/>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84" name="Google Shape;484;p16"/>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85" name="Google Shape;485;p16"/>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86" name="Google Shape;486;p16"/>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87" name="Google Shape;487;p16"/>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88" name="Google Shape;488;p16"/>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89" name="Google Shape;489;p16"/>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90" name="Google Shape;490;p16"/>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91" name="Google Shape;491;p16"/>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92" name="Google Shape;492;p16"/>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93" name="Google Shape;493;p16"/>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94" name="Google Shape;494;p16"/>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95" name="Google Shape;495;p16"/>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96" name="Google Shape;496;p16"/>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97" name="Google Shape;497;p16"/>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98" name="Google Shape;498;p16"/>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499" name="Google Shape;499;p16"/>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00" name="Google Shape;500;p16"/>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nvGrpSpPr>
            <p:cNvPr id="501" name="Google Shape;501;p16"/>
            <p:cNvGrpSpPr/>
            <p:nvPr/>
          </p:nvGrpSpPr>
          <p:grpSpPr>
            <a:xfrm>
              <a:off x="6161824" y="4215479"/>
              <a:ext cx="350681" cy="265782"/>
              <a:chOff x="6621095" y="1452181"/>
              <a:chExt cx="330893" cy="250785"/>
            </a:xfrm>
          </p:grpSpPr>
          <p:sp>
            <p:nvSpPr>
              <p:cNvPr id="502" name="Google Shape;502;p16"/>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03" name="Google Shape;503;p16"/>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04" name="Google Shape;504;p16"/>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05" name="Google Shape;505;p16"/>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06" name="Google Shape;506;p16"/>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17"/>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32</a:t>
            </a:fld>
            <a:endParaRPr/>
          </a:p>
        </p:txBody>
      </p:sp>
      <p:sp>
        <p:nvSpPr>
          <p:cNvPr id="512" name="Google Shape;512;p17"/>
          <p:cNvSpPr txBox="1">
            <a:spLocks noGrp="1"/>
          </p:cNvSpPr>
          <p:nvPr>
            <p:ph type="title"/>
          </p:nvPr>
        </p:nvSpPr>
        <p:spPr>
          <a:xfrm>
            <a:off x="551033" y="231733"/>
            <a:ext cx="4420000" cy="835200"/>
          </a:xfrm>
          <a:prstGeom prst="rect">
            <a:avLst/>
          </a:prstGeom>
          <a:noFill/>
          <a:ln>
            <a:noFill/>
          </a:ln>
        </p:spPr>
        <p:txBody>
          <a:bodyPr spcFirstLastPara="1" vert="horz" wrap="square" lIns="0" tIns="0" rIns="0" bIns="0" rtlCol="0" anchor="t" anchorCtr="0">
            <a:noAutofit/>
          </a:bodyPr>
          <a:lstStyle/>
          <a:p>
            <a:r>
              <a:rPr lang="en-US">
                <a:solidFill>
                  <a:srgbClr val="741B47"/>
                </a:solidFill>
              </a:rPr>
              <a:t>Vim Editor</a:t>
            </a:r>
            <a:endParaRPr>
              <a:solidFill>
                <a:srgbClr val="741B47"/>
              </a:solidFill>
            </a:endParaRPr>
          </a:p>
        </p:txBody>
      </p:sp>
      <p:sp>
        <p:nvSpPr>
          <p:cNvPr id="513" name="Google Shape;513;p17"/>
          <p:cNvSpPr/>
          <p:nvPr/>
        </p:nvSpPr>
        <p:spPr>
          <a:xfrm>
            <a:off x="246400" y="1399000"/>
            <a:ext cx="11451600" cy="898800"/>
          </a:xfrm>
          <a:prstGeom prst="rect">
            <a:avLst/>
          </a:prstGeom>
          <a:solidFill>
            <a:srgbClr val="C27BA0"/>
          </a:solidFill>
          <a:ln>
            <a:noFill/>
          </a:ln>
        </p:spPr>
        <p:txBody>
          <a:bodyPr spcFirstLastPara="1" wrap="square" lIns="121900" tIns="60933" rIns="121900" bIns="60933" anchor="t" anchorCtr="0">
            <a:noAutofit/>
          </a:bodyPr>
          <a:lstStyle/>
          <a:p>
            <a:pPr marL="380990" indent="-414856">
              <a:buClr>
                <a:schemeClr val="lt1"/>
              </a:buClr>
              <a:buSzPts val="1800"/>
              <a:buFont typeface="Arial"/>
              <a:buChar char="•"/>
            </a:pPr>
            <a:r>
              <a:rPr lang="en-US" sz="2400">
                <a:solidFill>
                  <a:schemeClr val="lt1"/>
                </a:solidFill>
                <a:latin typeface="Arial"/>
                <a:ea typeface="Arial"/>
                <a:cs typeface="Arial"/>
                <a:sym typeface="Arial"/>
              </a:rPr>
              <a:t>Vim is a powerful text editor used in CLI (command line interface).</a:t>
            </a:r>
            <a:endParaRPr sz="2400">
              <a:solidFill>
                <a:schemeClr val="lt1"/>
              </a:solidFill>
              <a:latin typeface="Arial"/>
              <a:ea typeface="Arial"/>
              <a:cs typeface="Arial"/>
              <a:sym typeface="Arial"/>
            </a:endParaRPr>
          </a:p>
          <a:p>
            <a:pPr marL="380990" indent="-414856">
              <a:buClr>
                <a:schemeClr val="lt1"/>
              </a:buClr>
              <a:buSzPts val="1800"/>
              <a:buFont typeface="Arial"/>
              <a:buChar char="•"/>
            </a:pPr>
            <a:r>
              <a:rPr lang="en-US" sz="2400">
                <a:solidFill>
                  <a:schemeClr val="lt1"/>
                </a:solidFill>
                <a:latin typeface="Arial"/>
                <a:ea typeface="Arial"/>
                <a:cs typeface="Arial"/>
                <a:sym typeface="Arial"/>
              </a:rPr>
              <a:t>Vim is an editor to create or edit a text file.</a:t>
            </a:r>
            <a:endParaRPr sz="2400">
              <a:solidFill>
                <a:srgbClr val="000000"/>
              </a:solidFill>
              <a:latin typeface="Arial"/>
              <a:ea typeface="Arial"/>
              <a:cs typeface="Arial"/>
              <a:sym typeface="Arial"/>
            </a:endParaRPr>
          </a:p>
        </p:txBody>
      </p:sp>
      <p:sp>
        <p:nvSpPr>
          <p:cNvPr id="514" name="Google Shape;514;p17"/>
          <p:cNvSpPr/>
          <p:nvPr/>
        </p:nvSpPr>
        <p:spPr>
          <a:xfrm>
            <a:off x="0" y="-246220"/>
            <a:ext cx="246400" cy="492400"/>
          </a:xfrm>
          <a:prstGeom prst="rect">
            <a:avLst/>
          </a:prstGeom>
          <a:solidFill>
            <a:srgbClr val="F0F0F0"/>
          </a:solidFill>
          <a:ln>
            <a:noFill/>
          </a:ln>
        </p:spPr>
        <p:txBody>
          <a:bodyPr spcFirstLastPara="1" wrap="square" lIns="121900" tIns="60933" rIns="121900" bIns="60933" anchor="ctr" anchorCtr="0">
            <a:noAutofit/>
          </a:bodyPr>
          <a:lstStyle/>
          <a:p>
            <a:pPr>
              <a:buClr>
                <a:schemeClr val="dk1"/>
              </a:buClr>
              <a:buSzPts val="1800"/>
            </a:pPr>
            <a:endParaRPr sz="2400">
              <a:solidFill>
                <a:schemeClr val="dk1"/>
              </a:solidFill>
              <a:latin typeface="Arial"/>
              <a:ea typeface="Arial"/>
              <a:cs typeface="Arial"/>
              <a:sym typeface="Arial"/>
            </a:endParaRPr>
          </a:p>
        </p:txBody>
      </p:sp>
      <p:pic>
        <p:nvPicPr>
          <p:cNvPr id="515" name="Google Shape;515;p17"/>
          <p:cNvPicPr preferRelativeResize="0"/>
          <p:nvPr/>
        </p:nvPicPr>
        <p:blipFill rotWithShape="1">
          <a:blip r:embed="rId3">
            <a:alphaModFix/>
          </a:blip>
          <a:srcRect/>
          <a:stretch/>
        </p:blipFill>
        <p:spPr>
          <a:xfrm>
            <a:off x="6769067" y="2971734"/>
            <a:ext cx="5217367" cy="2614133"/>
          </a:xfrm>
          <a:prstGeom prst="rect">
            <a:avLst/>
          </a:prstGeom>
          <a:noFill/>
          <a:ln>
            <a:noFill/>
          </a:ln>
        </p:spPr>
      </p:pic>
      <p:grpSp>
        <p:nvGrpSpPr>
          <p:cNvPr id="516" name="Google Shape;516;p17"/>
          <p:cNvGrpSpPr/>
          <p:nvPr/>
        </p:nvGrpSpPr>
        <p:grpSpPr>
          <a:xfrm>
            <a:off x="246409" y="2971720"/>
            <a:ext cx="6308684" cy="2806817"/>
            <a:chOff x="1" y="123"/>
            <a:chExt cx="4731513" cy="2105113"/>
          </a:xfrm>
        </p:grpSpPr>
        <p:sp>
          <p:nvSpPr>
            <p:cNvPr id="517" name="Google Shape;517;p17"/>
            <p:cNvSpPr/>
            <p:nvPr/>
          </p:nvSpPr>
          <p:spPr>
            <a:xfrm rot="5400000">
              <a:off x="-176336" y="176523"/>
              <a:ext cx="1176000" cy="823200"/>
            </a:xfrm>
            <a:prstGeom prst="chevron">
              <a:avLst>
                <a:gd name="adj" fmla="val 50000"/>
              </a:avLst>
            </a:prstGeom>
            <a:solidFill>
              <a:srgbClr val="741B47"/>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18" name="Google Shape;518;p17"/>
            <p:cNvSpPr txBox="1"/>
            <p:nvPr/>
          </p:nvSpPr>
          <p:spPr>
            <a:xfrm>
              <a:off x="1" y="411755"/>
              <a:ext cx="823200" cy="352800"/>
            </a:xfrm>
            <a:prstGeom prst="rect">
              <a:avLst/>
            </a:prstGeom>
            <a:noFill/>
            <a:ln>
              <a:noFill/>
            </a:ln>
          </p:spPr>
          <p:txBody>
            <a:bodyPr spcFirstLastPara="1" wrap="square" lIns="10133" tIns="10133" rIns="10133" bIns="10133" anchor="ctr" anchorCtr="0">
              <a:noAutofit/>
            </a:bodyPr>
            <a:lstStyle/>
            <a:p>
              <a:pPr algn="ctr">
                <a:lnSpc>
                  <a:spcPct val="90000"/>
                </a:lnSpc>
                <a:buClr>
                  <a:srgbClr val="000000"/>
                </a:buClr>
                <a:buSzPts val="1200"/>
              </a:pPr>
              <a:r>
                <a:rPr lang="en-US" sz="1600" dirty="0">
                  <a:solidFill>
                    <a:schemeClr val="lt1"/>
                  </a:solidFill>
                  <a:latin typeface="Arial"/>
                  <a:ea typeface="Arial"/>
                  <a:cs typeface="Arial"/>
                  <a:sym typeface="Arial"/>
                </a:rPr>
                <a:t>Insert Mode</a:t>
              </a:r>
              <a:endParaRPr sz="1600" dirty="0">
                <a:solidFill>
                  <a:schemeClr val="lt1"/>
                </a:solidFill>
                <a:latin typeface="Arial"/>
                <a:ea typeface="Arial"/>
                <a:cs typeface="Arial"/>
                <a:sym typeface="Arial"/>
              </a:endParaRPr>
            </a:p>
          </p:txBody>
        </p:sp>
        <p:sp>
          <p:nvSpPr>
            <p:cNvPr id="519" name="Google Shape;519;p17"/>
            <p:cNvSpPr/>
            <p:nvPr/>
          </p:nvSpPr>
          <p:spPr>
            <a:xfrm rot="5400000">
              <a:off x="2384532" y="-1561076"/>
              <a:ext cx="764400" cy="3886800"/>
            </a:xfrm>
            <a:prstGeom prst="round2SameRect">
              <a:avLst>
                <a:gd name="adj1" fmla="val 16667"/>
                <a:gd name="adj2" fmla="val 0"/>
              </a:avLst>
            </a:prstGeom>
            <a:solidFill>
              <a:schemeClr val="lt1">
                <a:alpha val="89410"/>
              </a:schemeClr>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20" name="Google Shape;520;p17"/>
            <p:cNvSpPr txBox="1"/>
            <p:nvPr/>
          </p:nvSpPr>
          <p:spPr>
            <a:xfrm>
              <a:off x="844714" y="5836"/>
              <a:ext cx="3886800" cy="776237"/>
            </a:xfrm>
            <a:prstGeom prst="rect">
              <a:avLst/>
            </a:prstGeom>
            <a:noFill/>
            <a:ln>
              <a:noFill/>
            </a:ln>
          </p:spPr>
          <p:txBody>
            <a:bodyPr spcFirstLastPara="1" wrap="square" lIns="94800" tIns="8467" rIns="8467" bIns="8467" anchor="ctr" anchorCtr="0">
              <a:noAutofit/>
            </a:bodyPr>
            <a:lstStyle/>
            <a:p>
              <a:pPr marL="76198" lvl="1" indent="-76198">
                <a:lnSpc>
                  <a:spcPct val="90000"/>
                </a:lnSpc>
                <a:buClr>
                  <a:srgbClr val="000000"/>
                </a:buClr>
                <a:buSzPts val="1000"/>
                <a:buFont typeface="Noto Sans Symbols"/>
                <a:buChar char="▪"/>
              </a:pPr>
              <a:r>
                <a:rPr lang="en-US" dirty="0">
                  <a:solidFill>
                    <a:srgbClr val="000000"/>
                  </a:solidFill>
                  <a:latin typeface="Arial"/>
                  <a:ea typeface="Arial"/>
                  <a:cs typeface="Arial"/>
                  <a:sym typeface="Arial"/>
                </a:rPr>
                <a:t> You cannot write text in command mode. To write text into a file, there is a dedicated insert mode. When you want to write something on a file, you must enter the insert mode.</a:t>
              </a:r>
              <a:endParaRPr dirty="0">
                <a:solidFill>
                  <a:srgbClr val="000000"/>
                </a:solidFill>
                <a:latin typeface="Arial"/>
                <a:ea typeface="Arial"/>
                <a:cs typeface="Arial"/>
                <a:sym typeface="Arial"/>
              </a:endParaRPr>
            </a:p>
          </p:txBody>
        </p:sp>
        <p:sp>
          <p:nvSpPr>
            <p:cNvPr id="521" name="Google Shape;521;p17"/>
            <p:cNvSpPr/>
            <p:nvPr/>
          </p:nvSpPr>
          <p:spPr>
            <a:xfrm rot="5400000">
              <a:off x="-176336" y="1105636"/>
              <a:ext cx="1176000" cy="823200"/>
            </a:xfrm>
            <a:prstGeom prst="chevron">
              <a:avLst>
                <a:gd name="adj" fmla="val 50000"/>
              </a:avLst>
            </a:prstGeom>
            <a:solidFill>
              <a:srgbClr val="741B47"/>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22" name="Google Shape;522;p17"/>
            <p:cNvSpPr txBox="1"/>
            <p:nvPr/>
          </p:nvSpPr>
          <p:spPr>
            <a:xfrm>
              <a:off x="1" y="1340867"/>
              <a:ext cx="823200" cy="352800"/>
            </a:xfrm>
            <a:prstGeom prst="rect">
              <a:avLst/>
            </a:prstGeom>
            <a:noFill/>
            <a:ln>
              <a:noFill/>
            </a:ln>
          </p:spPr>
          <p:txBody>
            <a:bodyPr spcFirstLastPara="1" wrap="square" lIns="10133" tIns="10133" rIns="10133" bIns="10133" anchor="ctr" anchorCtr="0">
              <a:noAutofit/>
            </a:bodyPr>
            <a:lstStyle/>
            <a:p>
              <a:pPr algn="ctr">
                <a:lnSpc>
                  <a:spcPct val="90000"/>
                </a:lnSpc>
                <a:buClr>
                  <a:srgbClr val="000000"/>
                </a:buClr>
                <a:buSzPts val="1200"/>
              </a:pPr>
              <a:r>
                <a:rPr lang="en-US" sz="1600">
                  <a:solidFill>
                    <a:schemeClr val="lt1"/>
                  </a:solidFill>
                  <a:latin typeface="Arial"/>
                  <a:ea typeface="Arial"/>
                  <a:cs typeface="Arial"/>
                  <a:sym typeface="Arial"/>
                </a:rPr>
                <a:t>Command  Mode</a:t>
              </a:r>
              <a:endParaRPr sz="1600">
                <a:solidFill>
                  <a:schemeClr val="lt1"/>
                </a:solidFill>
                <a:latin typeface="Arial"/>
                <a:ea typeface="Arial"/>
                <a:cs typeface="Arial"/>
                <a:sym typeface="Arial"/>
              </a:endParaRPr>
            </a:p>
          </p:txBody>
        </p:sp>
        <p:sp>
          <p:nvSpPr>
            <p:cNvPr id="523" name="Google Shape;523;p17"/>
            <p:cNvSpPr/>
            <p:nvPr/>
          </p:nvSpPr>
          <p:spPr>
            <a:xfrm rot="5400000">
              <a:off x="2384532" y="-631963"/>
              <a:ext cx="764400" cy="3886800"/>
            </a:xfrm>
            <a:prstGeom prst="round2SameRect">
              <a:avLst>
                <a:gd name="adj1" fmla="val 16667"/>
                <a:gd name="adj2" fmla="val 0"/>
              </a:avLst>
            </a:prstGeom>
            <a:solidFill>
              <a:schemeClr val="lt1">
                <a:alpha val="89410"/>
              </a:schemeClr>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524" name="Google Shape;524;p17"/>
            <p:cNvSpPr txBox="1"/>
            <p:nvPr/>
          </p:nvSpPr>
          <p:spPr>
            <a:xfrm>
              <a:off x="841932" y="948376"/>
              <a:ext cx="3849600" cy="689700"/>
            </a:xfrm>
            <a:prstGeom prst="rect">
              <a:avLst/>
            </a:prstGeom>
            <a:noFill/>
            <a:ln>
              <a:noFill/>
            </a:ln>
          </p:spPr>
          <p:txBody>
            <a:bodyPr spcFirstLastPara="1" wrap="square" lIns="94800" tIns="8467" rIns="8467" bIns="8467" anchor="ctr" anchorCtr="0">
              <a:noAutofit/>
            </a:bodyPr>
            <a:lstStyle/>
            <a:p>
              <a:pPr marL="76198" lvl="1" indent="-110064">
                <a:lnSpc>
                  <a:spcPct val="90000"/>
                </a:lnSpc>
                <a:buClr>
                  <a:srgbClr val="000000"/>
                </a:buClr>
                <a:buSzPts val="1400"/>
                <a:buFont typeface="Arial"/>
                <a:buChar char="•"/>
              </a:pPr>
              <a:r>
                <a:rPr lang="en-US" dirty="0">
                  <a:solidFill>
                    <a:srgbClr val="000000"/>
                  </a:solidFill>
                  <a:latin typeface="Arial"/>
                  <a:ea typeface="Arial"/>
                  <a:cs typeface="Arial"/>
                  <a:sym typeface="Arial"/>
                </a:rPr>
                <a:t>When you start Vim, you are placed in Command mode. In this mode, you can move across the screen, delete text and copy text.</a:t>
              </a:r>
              <a:endParaRPr dirty="0">
                <a:solidFill>
                  <a:srgbClr val="000000"/>
                </a:solidFill>
                <a:latin typeface="Arial"/>
                <a:ea typeface="Arial"/>
                <a:cs typeface="Arial"/>
                <a:sym typeface="Arial"/>
              </a:endParaRPr>
            </a:p>
          </p:txBody>
        </p:sp>
      </p:grpSp>
      <p:sp>
        <p:nvSpPr>
          <p:cNvPr id="525" name="Google Shape;525;p17"/>
          <p:cNvSpPr txBox="1"/>
          <p:nvPr/>
        </p:nvSpPr>
        <p:spPr>
          <a:xfrm>
            <a:off x="8520000" y="656532"/>
            <a:ext cx="2214400" cy="492400"/>
          </a:xfrm>
          <a:prstGeom prst="rect">
            <a:avLst/>
          </a:prstGeom>
          <a:solidFill>
            <a:schemeClr val="dk1"/>
          </a:solidFill>
          <a:ln>
            <a:noFill/>
          </a:ln>
        </p:spPr>
        <p:txBody>
          <a:bodyPr spcFirstLastPara="1" wrap="square" lIns="121900" tIns="60933" rIns="121900" bIns="60933" anchor="ctr" anchorCtr="0">
            <a:noAutofit/>
          </a:bodyPr>
          <a:lstStyle/>
          <a:p>
            <a:pPr algn="ctr"/>
            <a:r>
              <a:rPr lang="en-US" sz="2400">
                <a:solidFill>
                  <a:schemeClr val="lt1"/>
                </a:solidFill>
              </a:rPr>
              <a:t>vim </a:t>
            </a:r>
            <a:r>
              <a:rPr lang="en-US" sz="1867">
                <a:solidFill>
                  <a:schemeClr val="lt1"/>
                </a:solidFill>
                <a:latin typeface="Arial"/>
                <a:ea typeface="Arial"/>
                <a:cs typeface="Arial"/>
                <a:sym typeface="Arial"/>
              </a:rPr>
              <a:t>filename</a:t>
            </a:r>
            <a:endParaRPr sz="1867">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18"/>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33</a:t>
            </a:fld>
            <a:endParaRPr/>
          </a:p>
        </p:txBody>
      </p:sp>
      <p:sp>
        <p:nvSpPr>
          <p:cNvPr id="531" name="Google Shape;531;p18"/>
          <p:cNvSpPr txBox="1">
            <a:spLocks noGrp="1"/>
          </p:cNvSpPr>
          <p:nvPr>
            <p:ph type="title"/>
          </p:nvPr>
        </p:nvSpPr>
        <p:spPr>
          <a:xfrm>
            <a:off x="551033" y="231733"/>
            <a:ext cx="4420000" cy="835200"/>
          </a:xfrm>
          <a:prstGeom prst="rect">
            <a:avLst/>
          </a:prstGeom>
          <a:noFill/>
          <a:ln>
            <a:noFill/>
          </a:ln>
        </p:spPr>
        <p:txBody>
          <a:bodyPr spcFirstLastPara="1" vert="horz" wrap="square" lIns="0" tIns="0" rIns="0" bIns="0" rtlCol="0" anchor="t" anchorCtr="0">
            <a:noAutofit/>
          </a:bodyPr>
          <a:lstStyle/>
          <a:p>
            <a:r>
              <a:rPr lang="en-US">
                <a:solidFill>
                  <a:srgbClr val="741B47"/>
                </a:solidFill>
              </a:rPr>
              <a:t>Vim Editor</a:t>
            </a:r>
            <a:endParaRPr>
              <a:solidFill>
                <a:srgbClr val="741B47"/>
              </a:solidFill>
            </a:endParaRPr>
          </a:p>
        </p:txBody>
      </p:sp>
      <p:sp>
        <p:nvSpPr>
          <p:cNvPr id="532" name="Google Shape;532;p18"/>
          <p:cNvSpPr/>
          <p:nvPr/>
        </p:nvSpPr>
        <p:spPr>
          <a:xfrm>
            <a:off x="0" y="-246220"/>
            <a:ext cx="246400" cy="492400"/>
          </a:xfrm>
          <a:prstGeom prst="rect">
            <a:avLst/>
          </a:prstGeom>
          <a:solidFill>
            <a:srgbClr val="F0F0F0"/>
          </a:solidFill>
          <a:ln>
            <a:noFill/>
          </a:ln>
        </p:spPr>
        <p:txBody>
          <a:bodyPr spcFirstLastPara="1" wrap="square" lIns="121900" tIns="60933" rIns="121900" bIns="60933" anchor="ctr" anchorCtr="0">
            <a:noAutofit/>
          </a:bodyPr>
          <a:lstStyle/>
          <a:p>
            <a:pPr>
              <a:buClr>
                <a:schemeClr val="dk1"/>
              </a:buClr>
              <a:buSzPts val="1800"/>
            </a:pPr>
            <a:endParaRPr sz="2400">
              <a:solidFill>
                <a:schemeClr val="dk1"/>
              </a:solidFill>
              <a:latin typeface="Arial"/>
              <a:ea typeface="Arial"/>
              <a:cs typeface="Arial"/>
              <a:sym typeface="Arial"/>
            </a:endParaRPr>
          </a:p>
        </p:txBody>
      </p:sp>
      <p:graphicFrame>
        <p:nvGraphicFramePr>
          <p:cNvPr id="533" name="Google Shape;533;p18"/>
          <p:cNvGraphicFramePr/>
          <p:nvPr>
            <p:extLst>
              <p:ext uri="{D42A27DB-BD31-4B8C-83A1-F6EECF244321}">
                <p14:modId xmlns:p14="http://schemas.microsoft.com/office/powerpoint/2010/main" val="1921692051"/>
              </p:ext>
            </p:extLst>
          </p:nvPr>
        </p:nvGraphicFramePr>
        <p:xfrm>
          <a:off x="2015791" y="769785"/>
          <a:ext cx="8160417" cy="5496000"/>
        </p:xfrm>
        <a:graphic>
          <a:graphicData uri="http://schemas.openxmlformats.org/drawingml/2006/table">
            <a:tbl>
              <a:tblPr>
                <a:noFill/>
              </a:tblPr>
              <a:tblGrid>
                <a:gridCol w="2711192">
                  <a:extLst>
                    <a:ext uri="{9D8B030D-6E8A-4147-A177-3AD203B41FA5}">
                      <a16:colId xmlns:a16="http://schemas.microsoft.com/office/drawing/2014/main" val="20000"/>
                    </a:ext>
                  </a:extLst>
                </a:gridCol>
                <a:gridCol w="5449225">
                  <a:extLst>
                    <a:ext uri="{9D8B030D-6E8A-4147-A177-3AD203B41FA5}">
                      <a16:colId xmlns:a16="http://schemas.microsoft.com/office/drawing/2014/main" val="20001"/>
                    </a:ext>
                  </a:extLst>
                </a:gridCol>
              </a:tblGrid>
              <a:tr h="364613">
                <a:tc>
                  <a:txBody>
                    <a:bodyPr/>
                    <a:lstStyle/>
                    <a:p>
                      <a:pPr marL="0" marR="0" lvl="0" indent="0" algn="ctr" rtl="0">
                        <a:lnSpc>
                          <a:spcPct val="100000"/>
                        </a:lnSpc>
                        <a:spcBef>
                          <a:spcPts val="0"/>
                        </a:spcBef>
                        <a:spcAft>
                          <a:spcPts val="0"/>
                        </a:spcAft>
                        <a:buClr>
                          <a:srgbClr val="000000"/>
                        </a:buClr>
                        <a:buSzPts val="700"/>
                        <a:buFont typeface="Arial"/>
                        <a:buNone/>
                      </a:pPr>
                      <a:r>
                        <a:rPr lang="en-US" sz="2000" u="none" strike="noStrike" cap="none">
                          <a:solidFill>
                            <a:schemeClr val="lt1"/>
                          </a:solidFill>
                        </a:rPr>
                        <a:t>Vim Command</a:t>
                      </a:r>
                      <a:endParaRPr sz="2000" u="none" strike="noStrike" cap="none"/>
                    </a:p>
                  </a:txBody>
                  <a:tcPr marL="61600" marR="61600" marT="30800" marB="30800" anchor="b">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741B47"/>
                    </a:solidFill>
                  </a:tcPr>
                </a:tc>
                <a:tc>
                  <a:txBody>
                    <a:bodyPr/>
                    <a:lstStyle/>
                    <a:p>
                      <a:pPr marL="0" marR="0" lvl="0" indent="0" algn="ctr" rtl="0">
                        <a:lnSpc>
                          <a:spcPct val="100000"/>
                        </a:lnSpc>
                        <a:spcBef>
                          <a:spcPts val="0"/>
                        </a:spcBef>
                        <a:spcAft>
                          <a:spcPts val="0"/>
                        </a:spcAft>
                        <a:buClr>
                          <a:srgbClr val="000000"/>
                        </a:buClr>
                        <a:buSzPts val="700"/>
                        <a:buFont typeface="Arial"/>
                        <a:buNone/>
                      </a:pPr>
                      <a:r>
                        <a:rPr lang="en-US" sz="2000" u="none" strike="noStrike" cap="none" dirty="0" err="1">
                          <a:solidFill>
                            <a:schemeClr val="lt1"/>
                          </a:solidFill>
                        </a:rPr>
                        <a:t>Decription</a:t>
                      </a:r>
                      <a:endParaRPr sz="2000" u="none" strike="noStrike" cap="none" dirty="0"/>
                    </a:p>
                  </a:txBody>
                  <a:tcPr marL="61600" marR="61600" marT="30800" marB="30800" anchor="b">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741B47"/>
                    </a:solidFill>
                  </a:tcPr>
                </a:tc>
                <a:extLst>
                  <a:ext uri="{0D108BD9-81ED-4DB2-BD59-A6C34878D82A}">
                    <a16:rowId xmlns:a16="http://schemas.microsoft.com/office/drawing/2014/main" val="10000"/>
                  </a:ext>
                </a:extLst>
              </a:tr>
              <a:tr h="364613">
                <a:tc>
                  <a:txBody>
                    <a:bodyPr/>
                    <a:lstStyle/>
                    <a:p>
                      <a:pPr marL="0" marR="0" lvl="0" indent="0" algn="ctr" rtl="0">
                        <a:lnSpc>
                          <a:spcPct val="100000"/>
                        </a:lnSpc>
                        <a:spcBef>
                          <a:spcPts val="0"/>
                        </a:spcBef>
                        <a:spcAft>
                          <a:spcPts val="0"/>
                        </a:spcAft>
                        <a:buClr>
                          <a:srgbClr val="000000"/>
                        </a:buClr>
                        <a:buSzPts val="700"/>
                        <a:buFont typeface="Arial"/>
                        <a:buNone/>
                      </a:pPr>
                      <a:r>
                        <a:rPr lang="en-US" sz="2000" u="none" strike="noStrike" cap="none"/>
                        <a:t>i</a:t>
                      </a:r>
                      <a:endParaRPr sz="2000" u="none" strike="noStrike" cap="none"/>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2000" u="none" strike="noStrike" cap="none"/>
                        <a:t>Enter insert mode</a:t>
                      </a:r>
                      <a:endParaRPr sz="2000" u="none" strike="noStrike" cap="none"/>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1"/>
                  </a:ext>
                </a:extLst>
              </a:tr>
              <a:tr h="364613">
                <a:tc>
                  <a:txBody>
                    <a:bodyPr/>
                    <a:lstStyle/>
                    <a:p>
                      <a:pPr marL="0" marR="0" lvl="0" indent="0" algn="ctr" rtl="0">
                        <a:lnSpc>
                          <a:spcPct val="100000"/>
                        </a:lnSpc>
                        <a:spcBef>
                          <a:spcPts val="0"/>
                        </a:spcBef>
                        <a:spcAft>
                          <a:spcPts val="0"/>
                        </a:spcAft>
                        <a:buClr>
                          <a:srgbClr val="000000"/>
                        </a:buClr>
                        <a:buSzPts val="700"/>
                        <a:buFont typeface="Arial"/>
                        <a:buNone/>
                      </a:pPr>
                      <a:r>
                        <a:rPr lang="en-US" sz="2000" u="none" strike="noStrike" cap="none" dirty="0"/>
                        <a:t>Esc</a:t>
                      </a:r>
                      <a:endParaRPr sz="2000" u="none" strike="noStrike" cap="none" dirty="0"/>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2000" u="none" strike="noStrike" cap="none"/>
                        <a:t>Enter command mode</a:t>
                      </a:r>
                      <a:endParaRPr sz="2000" u="none" strike="noStrike" cap="none"/>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2"/>
                  </a:ext>
                </a:extLst>
              </a:tr>
              <a:tr h="364613">
                <a:tc>
                  <a:txBody>
                    <a:bodyPr/>
                    <a:lstStyle/>
                    <a:p>
                      <a:pPr marL="0" marR="0" lvl="0" indent="0" algn="ctr" rtl="0">
                        <a:lnSpc>
                          <a:spcPct val="100000"/>
                        </a:lnSpc>
                        <a:spcBef>
                          <a:spcPts val="0"/>
                        </a:spcBef>
                        <a:spcAft>
                          <a:spcPts val="0"/>
                        </a:spcAft>
                        <a:buClr>
                          <a:srgbClr val="000000"/>
                        </a:buClr>
                        <a:buSzPts val="700"/>
                        <a:buFont typeface="Arial"/>
                        <a:buNone/>
                      </a:pPr>
                      <a:r>
                        <a:rPr lang="en-US" sz="2000" u="none" strike="noStrike" cap="none"/>
                        <a:t>x or Del</a:t>
                      </a:r>
                      <a:endParaRPr sz="2000" u="none" strike="noStrike" cap="none"/>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2000" u="none" strike="noStrike" cap="none"/>
                        <a:t>Delete a character</a:t>
                      </a:r>
                      <a:endParaRPr sz="2000" u="none" strike="noStrike" cap="none"/>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3"/>
                  </a:ext>
                </a:extLst>
              </a:tr>
              <a:tr h="364613">
                <a:tc>
                  <a:txBody>
                    <a:bodyPr/>
                    <a:lstStyle/>
                    <a:p>
                      <a:pPr marL="0" marR="0" lvl="0" indent="0" algn="ctr" rtl="0">
                        <a:lnSpc>
                          <a:spcPct val="100000"/>
                        </a:lnSpc>
                        <a:spcBef>
                          <a:spcPts val="0"/>
                        </a:spcBef>
                        <a:spcAft>
                          <a:spcPts val="0"/>
                        </a:spcAft>
                        <a:buClr>
                          <a:srgbClr val="000000"/>
                        </a:buClr>
                        <a:buSzPts val="700"/>
                        <a:buFont typeface="Arial"/>
                        <a:buNone/>
                      </a:pPr>
                      <a:r>
                        <a:rPr lang="en-US" sz="2000" u="none" strike="noStrike" cap="none"/>
                        <a:t>X</a:t>
                      </a:r>
                      <a:endParaRPr sz="2000" u="none" strike="noStrike" cap="none"/>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2000" u="none" strike="noStrike" cap="none"/>
                        <a:t>Delete character is backspace mode</a:t>
                      </a:r>
                      <a:endParaRPr sz="2000" u="none" strike="noStrike" cap="none"/>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4"/>
                  </a:ext>
                </a:extLst>
              </a:tr>
              <a:tr h="364613">
                <a:tc>
                  <a:txBody>
                    <a:bodyPr/>
                    <a:lstStyle/>
                    <a:p>
                      <a:pPr marL="0" marR="0" lvl="0" indent="0" algn="ctr" rtl="0">
                        <a:lnSpc>
                          <a:spcPct val="100000"/>
                        </a:lnSpc>
                        <a:spcBef>
                          <a:spcPts val="0"/>
                        </a:spcBef>
                        <a:spcAft>
                          <a:spcPts val="0"/>
                        </a:spcAft>
                        <a:buClr>
                          <a:srgbClr val="000000"/>
                        </a:buClr>
                        <a:buSzPts val="700"/>
                        <a:buFont typeface="Arial"/>
                        <a:buNone/>
                      </a:pPr>
                      <a:r>
                        <a:rPr lang="en-US" sz="2000" u="none" strike="noStrike" cap="none"/>
                        <a:t>u</a:t>
                      </a:r>
                      <a:endParaRPr sz="2000" u="none" strike="noStrike" cap="none"/>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2000" u="none" strike="noStrike" cap="none"/>
                        <a:t>Undo changes</a:t>
                      </a:r>
                      <a:endParaRPr sz="2000" u="none" strike="noStrike" cap="none"/>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5"/>
                  </a:ext>
                </a:extLst>
              </a:tr>
              <a:tr h="364613">
                <a:tc>
                  <a:txBody>
                    <a:bodyPr/>
                    <a:lstStyle/>
                    <a:p>
                      <a:pPr marL="0" marR="0" lvl="0" indent="0" algn="ctr" rtl="0">
                        <a:lnSpc>
                          <a:spcPct val="100000"/>
                        </a:lnSpc>
                        <a:spcBef>
                          <a:spcPts val="0"/>
                        </a:spcBef>
                        <a:spcAft>
                          <a:spcPts val="0"/>
                        </a:spcAft>
                        <a:buClr>
                          <a:srgbClr val="000000"/>
                        </a:buClr>
                        <a:buSzPts val="700"/>
                        <a:buFont typeface="Arial"/>
                        <a:buNone/>
                      </a:pPr>
                      <a:r>
                        <a:rPr lang="en-US" sz="2000" u="none" strike="noStrike" cap="none" dirty="0"/>
                        <a:t>Ctrl + r</a:t>
                      </a:r>
                      <a:endParaRPr sz="2000" u="none" strike="noStrike" cap="none" dirty="0"/>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2000" u="none" strike="noStrike" cap="none"/>
                        <a:t>Redo changes</a:t>
                      </a:r>
                      <a:endParaRPr sz="2000" u="none" strike="noStrike" cap="none"/>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6"/>
                  </a:ext>
                </a:extLst>
              </a:tr>
              <a:tr h="364613">
                <a:tc>
                  <a:txBody>
                    <a:bodyPr/>
                    <a:lstStyle/>
                    <a:p>
                      <a:pPr marL="0" marR="0" lvl="0" indent="0" algn="ctr" rtl="0">
                        <a:lnSpc>
                          <a:spcPct val="100000"/>
                        </a:lnSpc>
                        <a:spcBef>
                          <a:spcPts val="0"/>
                        </a:spcBef>
                        <a:spcAft>
                          <a:spcPts val="0"/>
                        </a:spcAft>
                        <a:buClr>
                          <a:srgbClr val="000000"/>
                        </a:buClr>
                        <a:buSzPts val="700"/>
                        <a:buFont typeface="Arial"/>
                        <a:buNone/>
                      </a:pPr>
                      <a:r>
                        <a:rPr lang="en-US" sz="2000" u="none" strike="noStrike" cap="none" dirty="0" err="1"/>
                        <a:t>yy</a:t>
                      </a:r>
                      <a:endParaRPr sz="2000" u="none" strike="noStrike" cap="none" dirty="0"/>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2000" u="none" strike="noStrike" cap="none"/>
                        <a:t>Copy a line</a:t>
                      </a:r>
                      <a:endParaRPr sz="2000" u="none" strike="noStrike" cap="none"/>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7"/>
                  </a:ext>
                </a:extLst>
              </a:tr>
              <a:tr h="364613">
                <a:tc>
                  <a:txBody>
                    <a:bodyPr/>
                    <a:lstStyle/>
                    <a:p>
                      <a:pPr marL="0" marR="0" lvl="0" indent="0" algn="ctr" rtl="0">
                        <a:lnSpc>
                          <a:spcPct val="100000"/>
                        </a:lnSpc>
                        <a:spcBef>
                          <a:spcPts val="0"/>
                        </a:spcBef>
                        <a:spcAft>
                          <a:spcPts val="0"/>
                        </a:spcAft>
                        <a:buClr>
                          <a:srgbClr val="000000"/>
                        </a:buClr>
                        <a:buSzPts val="700"/>
                        <a:buFont typeface="Arial"/>
                        <a:buNone/>
                      </a:pPr>
                      <a:r>
                        <a:rPr lang="en-US" sz="2000" u="none" strike="noStrike" cap="none"/>
                        <a:t>dd</a:t>
                      </a:r>
                      <a:endParaRPr sz="2000" u="none" strike="noStrike" cap="none"/>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2000" u="none" strike="noStrike" cap="none"/>
                        <a:t>Delete a line</a:t>
                      </a:r>
                      <a:endParaRPr sz="2000" u="none" strike="noStrike" cap="none"/>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8"/>
                  </a:ext>
                </a:extLst>
              </a:tr>
              <a:tr h="364613">
                <a:tc>
                  <a:txBody>
                    <a:bodyPr/>
                    <a:lstStyle/>
                    <a:p>
                      <a:pPr marL="0" marR="0" lvl="0" indent="0" algn="ctr" rtl="0">
                        <a:lnSpc>
                          <a:spcPct val="100000"/>
                        </a:lnSpc>
                        <a:spcBef>
                          <a:spcPts val="0"/>
                        </a:spcBef>
                        <a:spcAft>
                          <a:spcPts val="0"/>
                        </a:spcAft>
                        <a:buClr>
                          <a:srgbClr val="000000"/>
                        </a:buClr>
                        <a:buSzPts val="700"/>
                        <a:buFont typeface="Arial"/>
                        <a:buNone/>
                      </a:pPr>
                      <a:r>
                        <a:rPr lang="en-US" sz="2000" u="none" strike="noStrike" cap="none"/>
                        <a:t>p</a:t>
                      </a:r>
                      <a:endParaRPr sz="2000" u="none" strike="noStrike" cap="none"/>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2000" u="none" strike="noStrike" cap="none"/>
                        <a:t>Paste the content of the buffer</a:t>
                      </a:r>
                      <a:endParaRPr sz="2000" u="none" strike="noStrike" cap="none"/>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9"/>
                  </a:ext>
                </a:extLst>
              </a:tr>
              <a:tr h="364613">
                <a:tc>
                  <a:txBody>
                    <a:bodyPr/>
                    <a:lstStyle/>
                    <a:p>
                      <a:pPr marL="0" marR="0" lvl="0" indent="0" algn="ctr" rtl="0">
                        <a:lnSpc>
                          <a:spcPct val="100000"/>
                        </a:lnSpc>
                        <a:spcBef>
                          <a:spcPts val="0"/>
                        </a:spcBef>
                        <a:spcAft>
                          <a:spcPts val="0"/>
                        </a:spcAft>
                        <a:buClr>
                          <a:srgbClr val="000000"/>
                        </a:buClr>
                        <a:buSzPts val="700"/>
                        <a:buFont typeface="Arial"/>
                        <a:buNone/>
                      </a:pPr>
                      <a:r>
                        <a:rPr lang="en-US" sz="2000" u="none" strike="noStrike" cap="none"/>
                        <a:t>[[ or gg</a:t>
                      </a:r>
                      <a:endParaRPr sz="2000" u="none" strike="noStrike" cap="none"/>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2000" u="none" strike="noStrike" cap="none"/>
                        <a:t>Move to the beginning of a file</a:t>
                      </a:r>
                      <a:endParaRPr sz="2000" u="none" strike="noStrike" cap="none"/>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10"/>
                  </a:ext>
                </a:extLst>
              </a:tr>
              <a:tr h="364613">
                <a:tc>
                  <a:txBody>
                    <a:bodyPr/>
                    <a:lstStyle/>
                    <a:p>
                      <a:pPr marL="0" marR="0" lvl="0" indent="0" algn="ctr" rtl="0">
                        <a:lnSpc>
                          <a:spcPct val="100000"/>
                        </a:lnSpc>
                        <a:spcBef>
                          <a:spcPts val="0"/>
                        </a:spcBef>
                        <a:spcAft>
                          <a:spcPts val="0"/>
                        </a:spcAft>
                        <a:buClr>
                          <a:srgbClr val="000000"/>
                        </a:buClr>
                        <a:buSzPts val="700"/>
                        <a:buFont typeface="Arial"/>
                        <a:buNone/>
                      </a:pPr>
                      <a:r>
                        <a:rPr lang="en-US" sz="2000" u="none" strike="noStrike" cap="none"/>
                        <a:t>]] or G</a:t>
                      </a:r>
                      <a:endParaRPr sz="2000" u="none" strike="noStrike" cap="none"/>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lvl="0" indent="0" algn="l" rtl="0">
                        <a:spcBef>
                          <a:spcPts val="0"/>
                        </a:spcBef>
                        <a:spcAft>
                          <a:spcPts val="0"/>
                        </a:spcAft>
                        <a:buClr>
                          <a:srgbClr val="000000"/>
                        </a:buClr>
                        <a:buSzPts val="700"/>
                        <a:buFont typeface="Arial"/>
                        <a:buNone/>
                      </a:pPr>
                      <a:r>
                        <a:rPr lang="en-US" sz="2000"/>
                        <a:t>Move to the end of a file</a:t>
                      </a:r>
                      <a:endParaRPr sz="2000" u="none" strike="noStrike" cap="none"/>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11"/>
                  </a:ext>
                </a:extLst>
              </a:tr>
              <a:tr h="364613">
                <a:tc>
                  <a:txBody>
                    <a:bodyPr/>
                    <a:lstStyle/>
                    <a:p>
                      <a:pPr marL="0" marR="0" lvl="0" indent="0" algn="ctr" rtl="0">
                        <a:lnSpc>
                          <a:spcPct val="100000"/>
                        </a:lnSpc>
                        <a:spcBef>
                          <a:spcPts val="0"/>
                        </a:spcBef>
                        <a:spcAft>
                          <a:spcPts val="0"/>
                        </a:spcAft>
                        <a:buClr>
                          <a:srgbClr val="000000"/>
                        </a:buClr>
                        <a:buSzPts val="700"/>
                        <a:buFont typeface="Arial"/>
                        <a:buNone/>
                      </a:pPr>
                      <a:r>
                        <a:rPr lang="en-US" sz="2000" u="none" strike="noStrike" cap="none"/>
                        <a:t>:%s/foo/bar/g</a:t>
                      </a:r>
                      <a:endParaRPr sz="2000" u="none" strike="noStrike" cap="none"/>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2000" u="none" strike="noStrike" cap="none"/>
                        <a:t>Search and replace all occurrences</a:t>
                      </a:r>
                      <a:endParaRPr sz="2000" u="none" strike="noStrike" cap="none"/>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12"/>
                  </a:ext>
                </a:extLst>
              </a:tr>
              <a:tr h="364613">
                <a:tc>
                  <a:txBody>
                    <a:bodyPr/>
                    <a:lstStyle/>
                    <a:p>
                      <a:pPr marL="0" marR="0" lvl="0" indent="0" algn="ctr" rtl="0">
                        <a:lnSpc>
                          <a:spcPct val="100000"/>
                        </a:lnSpc>
                        <a:spcBef>
                          <a:spcPts val="0"/>
                        </a:spcBef>
                        <a:spcAft>
                          <a:spcPts val="0"/>
                        </a:spcAft>
                        <a:buClr>
                          <a:srgbClr val="000000"/>
                        </a:buClr>
                        <a:buSzPts val="700"/>
                        <a:buFont typeface="Arial"/>
                        <a:buNone/>
                      </a:pPr>
                      <a:r>
                        <a:rPr lang="en-US" sz="2000" u="none" strike="noStrike" cap="none"/>
                        <a:t>Esc + :w</a:t>
                      </a:r>
                      <a:endParaRPr sz="2000" u="none" strike="noStrike" cap="none"/>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2000" u="none" strike="noStrike" cap="none"/>
                        <a:t>Save changes</a:t>
                      </a:r>
                      <a:endParaRPr sz="2000" u="none" strike="noStrike" cap="none"/>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13"/>
                  </a:ext>
                </a:extLst>
              </a:tr>
              <a:tr h="364613">
                <a:tc>
                  <a:txBody>
                    <a:bodyPr/>
                    <a:lstStyle/>
                    <a:p>
                      <a:pPr marL="0" marR="0" lvl="0" indent="0" algn="ctr" rtl="0">
                        <a:lnSpc>
                          <a:spcPct val="100000"/>
                        </a:lnSpc>
                        <a:spcBef>
                          <a:spcPts val="0"/>
                        </a:spcBef>
                        <a:spcAft>
                          <a:spcPts val="0"/>
                        </a:spcAft>
                        <a:buClr>
                          <a:srgbClr val="000000"/>
                        </a:buClr>
                        <a:buSzPts val="700"/>
                        <a:buFont typeface="Arial"/>
                        <a:buNone/>
                      </a:pPr>
                      <a:r>
                        <a:rPr lang="en-US" sz="2000" u="none" strike="noStrike" cap="none"/>
                        <a:t>Esc + :wq or Esc + ZZ</a:t>
                      </a:r>
                      <a:endParaRPr sz="2000" u="none" strike="noStrike" cap="none"/>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US" sz="2000" u="none" strike="noStrike" cap="none" dirty="0"/>
                        <a:t>Save and quit Vim</a:t>
                      </a:r>
                      <a:endParaRPr sz="2000" u="none" strike="noStrike" cap="none" dirty="0"/>
                    </a:p>
                  </a:txBody>
                  <a:tcPr marL="61600" marR="61600" marT="30800" marB="308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14"/>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19"/>
          <p:cNvSpPr txBox="1">
            <a:spLocks noGrp="1"/>
          </p:cNvSpPr>
          <p:nvPr>
            <p:ph type="ctrTitle"/>
          </p:nvPr>
        </p:nvSpPr>
        <p:spPr>
          <a:xfrm>
            <a:off x="1347640" y="2965213"/>
            <a:ext cx="6235600" cy="946800"/>
          </a:xfrm>
          <a:prstGeom prst="rect">
            <a:avLst/>
          </a:prstGeom>
          <a:noFill/>
          <a:ln>
            <a:noFill/>
          </a:ln>
        </p:spPr>
        <p:txBody>
          <a:bodyPr spcFirstLastPara="1" vert="horz" wrap="square" lIns="0" tIns="0" rIns="0" bIns="0" rtlCol="0" anchor="b" anchorCtr="0">
            <a:noAutofit/>
          </a:bodyPr>
          <a:lstStyle/>
          <a:p>
            <a:r>
              <a:rPr lang="en-US">
                <a:solidFill>
                  <a:srgbClr val="741B47"/>
                </a:solidFill>
              </a:rPr>
              <a:t>Nano Editor</a:t>
            </a:r>
            <a:endParaRPr>
              <a:solidFill>
                <a:srgbClr val="741B47"/>
              </a:solidFill>
            </a:endParaRPr>
          </a:p>
        </p:txBody>
      </p:sp>
      <p:grpSp>
        <p:nvGrpSpPr>
          <p:cNvPr id="539" name="Google Shape;539;p19"/>
          <p:cNvGrpSpPr/>
          <p:nvPr/>
        </p:nvGrpSpPr>
        <p:grpSpPr>
          <a:xfrm>
            <a:off x="7728992" y="2097983"/>
            <a:ext cx="3904651" cy="4185975"/>
            <a:chOff x="2183550" y="65875"/>
            <a:chExt cx="4483981" cy="4807045"/>
          </a:xfrm>
        </p:grpSpPr>
        <p:sp>
          <p:nvSpPr>
            <p:cNvPr id="540" name="Google Shape;540;p19"/>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41" name="Google Shape;541;p19"/>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42" name="Google Shape;542;p19"/>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43" name="Google Shape;543;p19"/>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44" name="Google Shape;544;p19"/>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45" name="Google Shape;545;p19"/>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46" name="Google Shape;546;p19"/>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02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47" name="Google Shape;547;p19"/>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48" name="Google Shape;548;p19"/>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49" name="Google Shape;549;p19"/>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31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50" name="Google Shape;550;p19"/>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51" name="Google Shape;551;p19"/>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52" name="Google Shape;552;p19"/>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53" name="Google Shape;553;p19"/>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54" name="Google Shape;554;p19"/>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55" name="Google Shape;555;p19"/>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56" name="Google Shape;556;p19"/>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57" name="Google Shape;557;p19"/>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58" name="Google Shape;558;p19"/>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59" name="Google Shape;559;p19"/>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60" name="Google Shape;560;p19"/>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61" name="Google Shape;561;p19"/>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nvGrpSpPr>
            <p:cNvPr id="562" name="Google Shape;562;p19"/>
            <p:cNvGrpSpPr/>
            <p:nvPr/>
          </p:nvGrpSpPr>
          <p:grpSpPr>
            <a:xfrm>
              <a:off x="2428704" y="3970322"/>
              <a:ext cx="350131" cy="370523"/>
              <a:chOff x="4512354" y="4952197"/>
              <a:chExt cx="350131" cy="370523"/>
            </a:xfrm>
          </p:grpSpPr>
          <p:grpSp>
            <p:nvGrpSpPr>
              <p:cNvPr id="563" name="Google Shape;563;p19"/>
              <p:cNvGrpSpPr/>
              <p:nvPr/>
            </p:nvGrpSpPr>
            <p:grpSpPr>
              <a:xfrm>
                <a:off x="4512354" y="5116449"/>
                <a:ext cx="343196" cy="206271"/>
                <a:chOff x="4512354" y="5116449"/>
                <a:chExt cx="343196" cy="206271"/>
              </a:xfrm>
            </p:grpSpPr>
            <p:sp>
              <p:nvSpPr>
                <p:cNvPr id="564" name="Google Shape;564;p19"/>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65" name="Google Shape;565;p19"/>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66" name="Google Shape;566;p19"/>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nvGrpSpPr>
                <p:cNvPr id="567" name="Google Shape;567;p19"/>
                <p:cNvGrpSpPr/>
                <p:nvPr/>
              </p:nvGrpSpPr>
              <p:grpSpPr>
                <a:xfrm>
                  <a:off x="4592868" y="5212556"/>
                  <a:ext cx="96807" cy="56007"/>
                  <a:chOff x="4592868" y="5212556"/>
                  <a:chExt cx="96807" cy="56007"/>
                </a:xfrm>
              </p:grpSpPr>
              <p:sp>
                <p:nvSpPr>
                  <p:cNvPr id="568" name="Google Shape;568;p19"/>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69" name="Google Shape;569;p19"/>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sp>
              <p:nvSpPr>
                <p:cNvPr id="570" name="Google Shape;570;p19"/>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71" name="Google Shape;571;p19"/>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72" name="Google Shape;572;p19"/>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73" name="Google Shape;573;p19"/>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74" name="Google Shape;574;p19"/>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75" name="Google Shape;575;p19"/>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76" name="Google Shape;576;p19"/>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77" name="Google Shape;577;p19"/>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78" name="Google Shape;578;p19"/>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79" name="Google Shape;579;p19"/>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80" name="Google Shape;580;p19"/>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81" name="Google Shape;581;p19"/>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82" name="Google Shape;582;p19"/>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83" name="Google Shape;583;p19"/>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84" name="Google Shape;584;p19"/>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85" name="Google Shape;585;p19"/>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86" name="Google Shape;586;p19"/>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87" name="Google Shape;587;p19"/>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88" name="Google Shape;588;p19"/>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89" name="Google Shape;589;p19"/>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90" name="Google Shape;590;p19"/>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91" name="Google Shape;591;p19"/>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92" name="Google Shape;592;p19"/>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93" name="Google Shape;593;p19"/>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94" name="Google Shape;594;p19"/>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95" name="Google Shape;595;p19"/>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96" name="Google Shape;596;p19"/>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97" name="Google Shape;597;p19"/>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98" name="Google Shape;598;p19"/>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599" name="Google Shape;599;p19"/>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00" name="Google Shape;600;p19"/>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01" name="Google Shape;601;p19"/>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02" name="Google Shape;602;p19"/>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03" name="Google Shape;603;p19"/>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04" name="Google Shape;604;p19"/>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05" name="Google Shape;605;p19"/>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06" name="Google Shape;606;p19"/>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07" name="Google Shape;607;p19"/>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08" name="Google Shape;608;p19"/>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09" name="Google Shape;609;p19"/>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10" name="Google Shape;610;p19"/>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11" name="Google Shape;611;p19"/>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12" name="Google Shape;612;p19"/>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13" name="Google Shape;613;p19"/>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14" name="Google Shape;614;p19"/>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15" name="Google Shape;615;p19"/>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16" name="Google Shape;616;p19"/>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17" name="Google Shape;617;p19"/>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18" name="Google Shape;618;p19"/>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19" name="Google Shape;619;p19"/>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20" name="Google Shape;620;p19"/>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21" name="Google Shape;621;p19"/>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22" name="Google Shape;622;p19"/>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23" name="Google Shape;623;p19"/>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24" name="Google Shape;624;p19"/>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25" name="Google Shape;625;p19"/>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26" name="Google Shape;626;p19"/>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27" name="Google Shape;627;p19"/>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28" name="Google Shape;628;p19"/>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29" name="Google Shape;629;p19"/>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30" name="Google Shape;630;p19"/>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31" name="Google Shape;631;p19"/>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32" name="Google Shape;632;p19"/>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33" name="Google Shape;633;p19"/>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grpSp>
            <p:nvGrpSpPr>
              <p:cNvPr id="634" name="Google Shape;634;p19"/>
              <p:cNvGrpSpPr/>
              <p:nvPr/>
            </p:nvGrpSpPr>
            <p:grpSpPr>
              <a:xfrm>
                <a:off x="4655095" y="4952197"/>
                <a:ext cx="207390" cy="280361"/>
                <a:chOff x="4655095" y="4952197"/>
                <a:chExt cx="207390" cy="280361"/>
              </a:xfrm>
            </p:grpSpPr>
            <p:grpSp>
              <p:nvGrpSpPr>
                <p:cNvPr id="635" name="Google Shape;635;p19"/>
                <p:cNvGrpSpPr/>
                <p:nvPr/>
              </p:nvGrpSpPr>
              <p:grpSpPr>
                <a:xfrm>
                  <a:off x="4655095" y="4952197"/>
                  <a:ext cx="207390" cy="280361"/>
                  <a:chOff x="4655095" y="4952197"/>
                  <a:chExt cx="207390" cy="280361"/>
                </a:xfrm>
              </p:grpSpPr>
              <p:sp>
                <p:nvSpPr>
                  <p:cNvPr id="636" name="Google Shape;636;p19"/>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37" name="Google Shape;637;p19"/>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38" name="Google Shape;638;p19"/>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39" name="Google Shape;639;p19"/>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40" name="Google Shape;640;p19"/>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sp>
              <p:nvSpPr>
                <p:cNvPr id="641" name="Google Shape;641;p19"/>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42" name="Google Shape;642;p19"/>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43" name="Google Shape;643;p19"/>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grpSp>
        <p:sp>
          <p:nvSpPr>
            <p:cNvPr id="644" name="Google Shape;644;p19"/>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45" name="Google Shape;645;p19"/>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46" name="Google Shape;646;p19"/>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47" name="Google Shape;647;p19"/>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48" name="Google Shape;648;p19"/>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49" name="Google Shape;649;p19"/>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50" name="Google Shape;650;p19"/>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51" name="Google Shape;651;p19"/>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52" name="Google Shape;652;p19"/>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53" name="Google Shape;653;p19"/>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54" name="Google Shape;654;p19"/>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55" name="Google Shape;655;p19"/>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56" name="Google Shape;656;p19"/>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57" name="Google Shape;657;p19"/>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58" name="Google Shape;658;p19"/>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59" name="Google Shape;659;p19"/>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60" name="Google Shape;660;p19"/>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61" name="Google Shape;661;p19"/>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62" name="Google Shape;662;p19"/>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63" name="Google Shape;663;p19"/>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64" name="Google Shape;664;p19"/>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65" name="Google Shape;665;p19"/>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66" name="Google Shape;666;p19"/>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67" name="Google Shape;667;p19"/>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68" name="Google Shape;668;p19"/>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69" name="Google Shape;669;p19"/>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70" name="Google Shape;670;p19"/>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71" name="Google Shape;671;p19"/>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72" name="Google Shape;672;p19"/>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nvGrpSpPr>
            <p:cNvPr id="673" name="Google Shape;673;p19"/>
            <p:cNvGrpSpPr/>
            <p:nvPr/>
          </p:nvGrpSpPr>
          <p:grpSpPr>
            <a:xfrm>
              <a:off x="6161824" y="4215479"/>
              <a:ext cx="350681" cy="265782"/>
              <a:chOff x="6621095" y="1452181"/>
              <a:chExt cx="330893" cy="250785"/>
            </a:xfrm>
          </p:grpSpPr>
          <p:sp>
            <p:nvSpPr>
              <p:cNvPr id="674" name="Google Shape;674;p19"/>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75" name="Google Shape;675;p19"/>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12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76" name="Google Shape;676;p19"/>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77" name="Google Shape;677;p19"/>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678" name="Google Shape;678;p19"/>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20"/>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35</a:t>
            </a:fld>
            <a:endParaRPr/>
          </a:p>
        </p:txBody>
      </p:sp>
      <p:sp>
        <p:nvSpPr>
          <p:cNvPr id="684" name="Google Shape;684;p20"/>
          <p:cNvSpPr txBox="1">
            <a:spLocks noGrp="1"/>
          </p:cNvSpPr>
          <p:nvPr>
            <p:ph type="title"/>
          </p:nvPr>
        </p:nvSpPr>
        <p:spPr>
          <a:xfrm>
            <a:off x="575733" y="231733"/>
            <a:ext cx="10473200" cy="835200"/>
          </a:xfrm>
          <a:prstGeom prst="rect">
            <a:avLst/>
          </a:prstGeom>
          <a:noFill/>
          <a:ln>
            <a:noFill/>
          </a:ln>
        </p:spPr>
        <p:txBody>
          <a:bodyPr spcFirstLastPara="1" vert="horz" wrap="square" lIns="0" tIns="0" rIns="0" bIns="0" rtlCol="0" anchor="t" anchorCtr="0">
            <a:noAutofit/>
          </a:bodyPr>
          <a:lstStyle/>
          <a:p>
            <a:r>
              <a:rPr lang="en-US">
                <a:solidFill>
                  <a:srgbClr val="741B47"/>
                </a:solidFill>
              </a:rPr>
              <a:t>Nano Editor</a:t>
            </a:r>
            <a:endParaRPr>
              <a:solidFill>
                <a:srgbClr val="741B47"/>
              </a:solidFill>
            </a:endParaRPr>
          </a:p>
        </p:txBody>
      </p:sp>
      <p:sp>
        <p:nvSpPr>
          <p:cNvPr id="685" name="Google Shape;685;p20"/>
          <p:cNvSpPr/>
          <p:nvPr/>
        </p:nvSpPr>
        <p:spPr>
          <a:xfrm>
            <a:off x="575733" y="1136633"/>
            <a:ext cx="10850400" cy="4582400"/>
          </a:xfrm>
          <a:prstGeom prst="rect">
            <a:avLst/>
          </a:prstGeom>
          <a:noFill/>
          <a:ln>
            <a:noFill/>
          </a:ln>
        </p:spPr>
        <p:txBody>
          <a:bodyPr spcFirstLastPara="1" wrap="square" lIns="121900" tIns="60933" rIns="121900" bIns="60933" anchor="t" anchorCtr="0">
            <a:noAutofit/>
          </a:bodyPr>
          <a:lstStyle/>
          <a:p>
            <a:r>
              <a:rPr lang="en-US" sz="2400">
                <a:solidFill>
                  <a:srgbClr val="373A3C"/>
                </a:solidFill>
                <a:latin typeface="Arial"/>
                <a:ea typeface="Arial"/>
                <a:cs typeface="Arial"/>
                <a:sym typeface="Arial"/>
              </a:rPr>
              <a:t>GNU nano is a small and friendly text editor. </a:t>
            </a:r>
            <a:endParaRPr sz="2400">
              <a:solidFill>
                <a:srgbClr val="373A3C"/>
              </a:solidFill>
              <a:latin typeface="Arial"/>
              <a:ea typeface="Arial"/>
              <a:cs typeface="Arial"/>
              <a:sym typeface="Arial"/>
            </a:endParaRPr>
          </a:p>
          <a:p>
            <a:r>
              <a:rPr lang="en-US" sz="2400">
                <a:solidFill>
                  <a:srgbClr val="373A3C"/>
                </a:solidFill>
                <a:latin typeface="Arial"/>
                <a:ea typeface="Arial"/>
                <a:cs typeface="Arial"/>
                <a:sym typeface="Arial"/>
              </a:rPr>
              <a:t>Besides basic text editing, nano offers features like:</a:t>
            </a:r>
            <a:endParaRPr sz="2400"/>
          </a:p>
          <a:p>
            <a:endParaRPr sz="2400">
              <a:solidFill>
                <a:srgbClr val="373A3C"/>
              </a:solidFill>
              <a:latin typeface="Arial"/>
              <a:ea typeface="Arial"/>
              <a:cs typeface="Arial"/>
              <a:sym typeface="Arial"/>
            </a:endParaRPr>
          </a:p>
          <a:p>
            <a:pPr marL="380990" indent="-414856">
              <a:buClr>
                <a:srgbClr val="000000"/>
              </a:buClr>
              <a:buSzPts val="1800"/>
              <a:buFont typeface="Arial"/>
              <a:buChar char="•"/>
            </a:pPr>
            <a:r>
              <a:rPr lang="en-US" sz="2400">
                <a:solidFill>
                  <a:srgbClr val="373A3C"/>
                </a:solidFill>
                <a:latin typeface="Arial"/>
                <a:ea typeface="Arial"/>
                <a:cs typeface="Arial"/>
                <a:sym typeface="Arial"/>
              </a:rPr>
              <a:t>undo/redo </a:t>
            </a:r>
            <a:endParaRPr sz="2400">
              <a:solidFill>
                <a:srgbClr val="373A3C"/>
              </a:solidFill>
              <a:latin typeface="Arial"/>
              <a:ea typeface="Arial"/>
              <a:cs typeface="Arial"/>
              <a:sym typeface="Arial"/>
            </a:endParaRPr>
          </a:p>
          <a:p>
            <a:pPr marL="380990" indent="-414856">
              <a:buClr>
                <a:srgbClr val="000000"/>
              </a:buClr>
              <a:buSzPts val="1800"/>
              <a:buFont typeface="Arial"/>
              <a:buChar char="•"/>
            </a:pPr>
            <a:r>
              <a:rPr lang="en-US" sz="2400">
                <a:solidFill>
                  <a:srgbClr val="373A3C"/>
                </a:solidFill>
                <a:latin typeface="Arial"/>
                <a:ea typeface="Arial"/>
                <a:cs typeface="Arial"/>
                <a:sym typeface="Arial"/>
              </a:rPr>
              <a:t>syntax coloring</a:t>
            </a:r>
            <a:endParaRPr sz="2400">
              <a:solidFill>
                <a:srgbClr val="373A3C"/>
              </a:solidFill>
              <a:latin typeface="Arial"/>
              <a:ea typeface="Arial"/>
              <a:cs typeface="Arial"/>
              <a:sym typeface="Arial"/>
            </a:endParaRPr>
          </a:p>
          <a:p>
            <a:pPr marL="380990" indent="-414856">
              <a:buClr>
                <a:srgbClr val="000000"/>
              </a:buClr>
              <a:buSzPts val="1800"/>
              <a:buFont typeface="Arial"/>
              <a:buChar char="•"/>
            </a:pPr>
            <a:r>
              <a:rPr lang="en-US" sz="2400">
                <a:solidFill>
                  <a:srgbClr val="373A3C"/>
                </a:solidFill>
                <a:latin typeface="Arial"/>
                <a:ea typeface="Arial"/>
                <a:cs typeface="Arial"/>
                <a:sym typeface="Arial"/>
              </a:rPr>
              <a:t>interactive search-and-replace </a:t>
            </a:r>
            <a:endParaRPr sz="2400">
              <a:solidFill>
                <a:srgbClr val="373A3C"/>
              </a:solidFill>
              <a:latin typeface="Arial"/>
              <a:ea typeface="Arial"/>
              <a:cs typeface="Arial"/>
              <a:sym typeface="Arial"/>
            </a:endParaRPr>
          </a:p>
          <a:p>
            <a:pPr marL="380990" indent="-414856">
              <a:buClr>
                <a:srgbClr val="000000"/>
              </a:buClr>
              <a:buSzPts val="1800"/>
              <a:buFont typeface="Arial"/>
              <a:buChar char="•"/>
            </a:pPr>
            <a:r>
              <a:rPr lang="en-US" sz="2400">
                <a:solidFill>
                  <a:srgbClr val="373A3C"/>
                </a:solidFill>
                <a:latin typeface="Arial"/>
                <a:ea typeface="Arial"/>
                <a:cs typeface="Arial"/>
                <a:sym typeface="Arial"/>
              </a:rPr>
              <a:t>auto-indentation</a:t>
            </a:r>
            <a:endParaRPr sz="2400">
              <a:solidFill>
                <a:srgbClr val="373A3C"/>
              </a:solidFill>
              <a:latin typeface="Arial"/>
              <a:ea typeface="Arial"/>
              <a:cs typeface="Arial"/>
              <a:sym typeface="Arial"/>
            </a:endParaRPr>
          </a:p>
          <a:p>
            <a:pPr marL="380990" indent="-414856">
              <a:buClr>
                <a:srgbClr val="000000"/>
              </a:buClr>
              <a:buSzPts val="1800"/>
              <a:buFont typeface="Arial"/>
              <a:buChar char="•"/>
            </a:pPr>
            <a:r>
              <a:rPr lang="en-US" sz="2400">
                <a:solidFill>
                  <a:srgbClr val="373A3C"/>
                </a:solidFill>
                <a:latin typeface="Arial"/>
                <a:ea typeface="Arial"/>
                <a:cs typeface="Arial"/>
                <a:sym typeface="Arial"/>
              </a:rPr>
              <a:t>line numbers</a:t>
            </a:r>
            <a:endParaRPr sz="2400">
              <a:solidFill>
                <a:srgbClr val="373A3C"/>
              </a:solidFill>
              <a:latin typeface="Arial"/>
              <a:ea typeface="Arial"/>
              <a:cs typeface="Arial"/>
              <a:sym typeface="Arial"/>
            </a:endParaRPr>
          </a:p>
          <a:p>
            <a:pPr marL="380990" indent="-414856">
              <a:buClr>
                <a:srgbClr val="000000"/>
              </a:buClr>
              <a:buSzPts val="1800"/>
              <a:buFont typeface="Arial"/>
              <a:buChar char="•"/>
            </a:pPr>
            <a:r>
              <a:rPr lang="en-US" sz="2400">
                <a:solidFill>
                  <a:srgbClr val="373A3C"/>
                </a:solidFill>
                <a:latin typeface="Arial"/>
                <a:ea typeface="Arial"/>
                <a:cs typeface="Arial"/>
                <a:sym typeface="Arial"/>
              </a:rPr>
              <a:t>word completion</a:t>
            </a:r>
            <a:endParaRPr sz="2400">
              <a:solidFill>
                <a:srgbClr val="373A3C"/>
              </a:solidFill>
              <a:latin typeface="Arial"/>
              <a:ea typeface="Arial"/>
              <a:cs typeface="Arial"/>
              <a:sym typeface="Arial"/>
            </a:endParaRPr>
          </a:p>
          <a:p>
            <a:pPr marL="380990" indent="-414856">
              <a:buClr>
                <a:srgbClr val="000000"/>
              </a:buClr>
              <a:buSzPts val="1800"/>
              <a:buFont typeface="Arial"/>
              <a:buChar char="•"/>
            </a:pPr>
            <a:r>
              <a:rPr lang="en-US" sz="2400">
                <a:solidFill>
                  <a:srgbClr val="373A3C"/>
                </a:solidFill>
                <a:latin typeface="Arial"/>
                <a:ea typeface="Arial"/>
                <a:cs typeface="Arial"/>
                <a:sym typeface="Arial"/>
              </a:rPr>
              <a:t>file locking, backup files</a:t>
            </a:r>
            <a:endParaRPr sz="2400">
              <a:solidFill>
                <a:srgbClr val="373A3C"/>
              </a:solidFill>
              <a:latin typeface="Arial"/>
              <a:ea typeface="Arial"/>
              <a:cs typeface="Arial"/>
              <a:sym typeface="Arial"/>
            </a:endParaRPr>
          </a:p>
          <a:p>
            <a:pPr marL="380990" indent="-414856">
              <a:buClr>
                <a:srgbClr val="000000"/>
              </a:buClr>
              <a:buSzPts val="1800"/>
              <a:buFont typeface="Arial"/>
              <a:buChar char="•"/>
            </a:pPr>
            <a:r>
              <a:rPr lang="en-US" sz="2400">
                <a:solidFill>
                  <a:srgbClr val="373A3C"/>
                </a:solidFill>
                <a:latin typeface="Arial"/>
                <a:ea typeface="Arial"/>
                <a:cs typeface="Arial"/>
                <a:sym typeface="Arial"/>
              </a:rPr>
              <a:t>internationalization support.</a:t>
            </a:r>
            <a:endParaRPr sz="2400">
              <a:solidFill>
                <a:srgbClr val="373A3C"/>
              </a:solidFill>
              <a:latin typeface="Arial"/>
              <a:ea typeface="Arial"/>
              <a:cs typeface="Arial"/>
              <a:sym typeface="Arial"/>
            </a:endParaRPr>
          </a:p>
        </p:txBody>
      </p:sp>
      <p:pic>
        <p:nvPicPr>
          <p:cNvPr id="686" name="Google Shape;686;p20" descr="Image result for linux nano editor"/>
          <p:cNvPicPr preferRelativeResize="0"/>
          <p:nvPr/>
        </p:nvPicPr>
        <p:blipFill rotWithShape="1">
          <a:blip r:embed="rId3">
            <a:alphaModFix/>
          </a:blip>
          <a:srcRect/>
          <a:stretch/>
        </p:blipFill>
        <p:spPr>
          <a:xfrm>
            <a:off x="6592834" y="2495233"/>
            <a:ext cx="4508533" cy="225426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21"/>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36</a:t>
            </a:fld>
            <a:endParaRPr/>
          </a:p>
        </p:txBody>
      </p:sp>
      <p:sp>
        <p:nvSpPr>
          <p:cNvPr id="692" name="Google Shape;692;p21"/>
          <p:cNvSpPr txBox="1">
            <a:spLocks noGrp="1"/>
          </p:cNvSpPr>
          <p:nvPr>
            <p:ph type="title"/>
          </p:nvPr>
        </p:nvSpPr>
        <p:spPr>
          <a:xfrm>
            <a:off x="575733" y="231733"/>
            <a:ext cx="10473200" cy="835200"/>
          </a:xfrm>
          <a:prstGeom prst="rect">
            <a:avLst/>
          </a:prstGeom>
          <a:noFill/>
          <a:ln>
            <a:noFill/>
          </a:ln>
        </p:spPr>
        <p:txBody>
          <a:bodyPr spcFirstLastPara="1" vert="horz" wrap="square" lIns="0" tIns="0" rIns="0" bIns="0" rtlCol="0" anchor="t" anchorCtr="0">
            <a:noAutofit/>
          </a:bodyPr>
          <a:lstStyle/>
          <a:p>
            <a:r>
              <a:rPr lang="en-US">
                <a:solidFill>
                  <a:srgbClr val="741B47"/>
                </a:solidFill>
              </a:rPr>
              <a:t>Nano Editor</a:t>
            </a:r>
            <a:endParaRPr>
              <a:solidFill>
                <a:srgbClr val="741B47"/>
              </a:solidFill>
            </a:endParaRPr>
          </a:p>
        </p:txBody>
      </p:sp>
      <p:pic>
        <p:nvPicPr>
          <p:cNvPr id="693" name="Google Shape;693;p21"/>
          <p:cNvPicPr preferRelativeResize="0"/>
          <p:nvPr/>
        </p:nvPicPr>
        <p:blipFill rotWithShape="1">
          <a:blip r:embed="rId3">
            <a:alphaModFix/>
          </a:blip>
          <a:srcRect/>
          <a:stretch/>
        </p:blipFill>
        <p:spPr>
          <a:xfrm>
            <a:off x="246308" y="3612630"/>
            <a:ext cx="5296797" cy="2665653"/>
          </a:xfrm>
          <a:prstGeom prst="rect">
            <a:avLst/>
          </a:prstGeom>
          <a:noFill/>
          <a:ln>
            <a:noFill/>
          </a:ln>
        </p:spPr>
      </p:pic>
      <p:sp>
        <p:nvSpPr>
          <p:cNvPr id="694" name="Google Shape;694;p21"/>
          <p:cNvSpPr/>
          <p:nvPr/>
        </p:nvSpPr>
        <p:spPr>
          <a:xfrm>
            <a:off x="246308" y="975599"/>
            <a:ext cx="5296800" cy="2546400"/>
          </a:xfrm>
          <a:prstGeom prst="rect">
            <a:avLst/>
          </a:prstGeom>
          <a:solidFill>
            <a:srgbClr val="C27BA0"/>
          </a:solidFill>
          <a:ln>
            <a:noFill/>
          </a:ln>
        </p:spPr>
        <p:txBody>
          <a:bodyPr spcFirstLastPara="1" wrap="square" lIns="121900" tIns="60933" rIns="121900" bIns="60933" anchor="t" anchorCtr="0">
            <a:noAutofit/>
          </a:bodyPr>
          <a:lstStyle/>
          <a:p>
            <a:pPr marL="380990" indent="-380990">
              <a:buClr>
                <a:schemeClr val="lt1"/>
              </a:buClr>
              <a:buSzPts val="1400"/>
              <a:buFont typeface="Arial"/>
              <a:buChar char="•"/>
            </a:pPr>
            <a:r>
              <a:rPr lang="en-US" sz="1867">
                <a:solidFill>
                  <a:schemeClr val="lt1"/>
                </a:solidFill>
                <a:latin typeface="Arial"/>
                <a:ea typeface="Arial"/>
                <a:cs typeface="Arial"/>
                <a:sym typeface="Arial"/>
              </a:rPr>
              <a:t>Unlike vim, nano is a modeless editor, which means that you can start typing and editing the text immediately after opening the file.</a:t>
            </a:r>
            <a:endParaRPr sz="1867">
              <a:solidFill>
                <a:schemeClr val="lt1"/>
              </a:solidFill>
              <a:latin typeface="Arial"/>
              <a:ea typeface="Arial"/>
              <a:cs typeface="Arial"/>
              <a:sym typeface="Arial"/>
            </a:endParaRPr>
          </a:p>
          <a:p>
            <a:pPr marL="380990" indent="-262460">
              <a:buClr>
                <a:srgbClr val="000000"/>
              </a:buClr>
              <a:buSzPts val="1400"/>
            </a:pPr>
            <a:endParaRPr sz="1867">
              <a:solidFill>
                <a:schemeClr val="lt1"/>
              </a:solidFill>
              <a:latin typeface="Arial"/>
              <a:ea typeface="Arial"/>
              <a:cs typeface="Arial"/>
              <a:sym typeface="Arial"/>
            </a:endParaRPr>
          </a:p>
          <a:p>
            <a:pPr marL="380990" indent="-380990">
              <a:buClr>
                <a:schemeClr val="lt1"/>
              </a:buClr>
              <a:buSzPts val="1400"/>
              <a:buFont typeface="Arial"/>
              <a:buChar char="•"/>
            </a:pPr>
            <a:r>
              <a:rPr lang="en-US" sz="1867">
                <a:solidFill>
                  <a:schemeClr val="lt1"/>
                </a:solidFill>
                <a:latin typeface="Arial"/>
                <a:ea typeface="Arial"/>
                <a:cs typeface="Arial"/>
                <a:sym typeface="Arial"/>
              </a:rPr>
              <a:t>To open an existing file or to create a new file, type nano followed by the file name.</a:t>
            </a:r>
            <a:endParaRPr sz="2400"/>
          </a:p>
        </p:txBody>
      </p:sp>
      <p:graphicFrame>
        <p:nvGraphicFramePr>
          <p:cNvPr id="695" name="Google Shape;695;p21"/>
          <p:cNvGraphicFramePr/>
          <p:nvPr/>
        </p:nvGraphicFramePr>
        <p:xfrm>
          <a:off x="7423869" y="764875"/>
          <a:ext cx="3845067" cy="5760916"/>
        </p:xfrm>
        <a:graphic>
          <a:graphicData uri="http://schemas.openxmlformats.org/drawingml/2006/table">
            <a:tbl>
              <a:tblPr>
                <a:noFill/>
              </a:tblPr>
              <a:tblGrid>
                <a:gridCol w="2119000">
                  <a:extLst>
                    <a:ext uri="{9D8B030D-6E8A-4147-A177-3AD203B41FA5}">
                      <a16:colId xmlns:a16="http://schemas.microsoft.com/office/drawing/2014/main" val="20000"/>
                    </a:ext>
                  </a:extLst>
                </a:gridCol>
                <a:gridCol w="1726067">
                  <a:extLst>
                    <a:ext uri="{9D8B030D-6E8A-4147-A177-3AD203B41FA5}">
                      <a16:colId xmlns:a16="http://schemas.microsoft.com/office/drawing/2014/main" val="20001"/>
                    </a:ext>
                  </a:extLst>
                </a:gridCol>
              </a:tblGrid>
              <a:tr h="406413">
                <a:tc>
                  <a:txBody>
                    <a:bodyPr/>
                    <a:lstStyle/>
                    <a:p>
                      <a:pPr marL="0" marR="0" lvl="0" indent="0" algn="l" rtl="0">
                        <a:lnSpc>
                          <a:spcPct val="100000"/>
                        </a:lnSpc>
                        <a:spcBef>
                          <a:spcPts val="0"/>
                        </a:spcBef>
                        <a:spcAft>
                          <a:spcPts val="0"/>
                        </a:spcAft>
                        <a:buNone/>
                      </a:pPr>
                      <a:r>
                        <a:rPr lang="en-US" sz="1900" u="none" strike="noStrike" cap="none">
                          <a:solidFill>
                            <a:schemeClr val="lt1"/>
                          </a:solidFill>
                        </a:rPr>
                        <a:t>Nano Command</a:t>
                      </a:r>
                      <a:endParaRPr sz="1900" u="none" strike="noStrike" cap="none">
                        <a:solidFill>
                          <a:schemeClr val="lt1"/>
                        </a:solidFill>
                      </a:endParaRPr>
                    </a:p>
                  </a:txBody>
                  <a:tcPr marL="121933" marR="121933" marT="60967" marB="60967" anchor="b">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741B47"/>
                    </a:solidFill>
                  </a:tcPr>
                </a:tc>
                <a:tc>
                  <a:txBody>
                    <a:bodyPr/>
                    <a:lstStyle/>
                    <a:p>
                      <a:pPr marL="0" marR="0" lvl="0" indent="0" algn="l" rtl="0">
                        <a:lnSpc>
                          <a:spcPct val="100000"/>
                        </a:lnSpc>
                        <a:spcBef>
                          <a:spcPts val="0"/>
                        </a:spcBef>
                        <a:spcAft>
                          <a:spcPts val="0"/>
                        </a:spcAft>
                        <a:buNone/>
                      </a:pPr>
                      <a:r>
                        <a:rPr lang="en-US" sz="1900" u="none" strike="noStrike" cap="none">
                          <a:solidFill>
                            <a:schemeClr val="lt1"/>
                          </a:solidFill>
                        </a:rPr>
                        <a:t>Meaning</a:t>
                      </a:r>
                      <a:endParaRPr sz="1900" u="none" strike="noStrike" cap="none">
                        <a:solidFill>
                          <a:schemeClr val="lt1"/>
                        </a:solidFill>
                      </a:endParaRPr>
                    </a:p>
                  </a:txBody>
                  <a:tcPr marL="121933" marR="121933" marT="60967" marB="60967" anchor="b">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741B47"/>
                    </a:solidFill>
                  </a:tcPr>
                </a:tc>
                <a:extLst>
                  <a:ext uri="{0D108BD9-81ED-4DB2-BD59-A6C34878D82A}">
                    <a16:rowId xmlns:a16="http://schemas.microsoft.com/office/drawing/2014/main" val="10000"/>
                  </a:ext>
                </a:extLst>
              </a:tr>
              <a:tr h="406413">
                <a:tc>
                  <a:txBody>
                    <a:bodyPr/>
                    <a:lstStyle/>
                    <a:p>
                      <a:pPr marL="0" marR="0" lvl="0" indent="0" algn="l" rtl="0">
                        <a:lnSpc>
                          <a:spcPct val="100000"/>
                        </a:lnSpc>
                        <a:spcBef>
                          <a:spcPts val="0"/>
                        </a:spcBef>
                        <a:spcAft>
                          <a:spcPts val="0"/>
                        </a:spcAft>
                        <a:buNone/>
                      </a:pPr>
                      <a:r>
                        <a:rPr lang="en-US" sz="1900" u="none" strike="noStrike" cap="none"/>
                        <a:t>Ctrl G</a:t>
                      </a:r>
                      <a:endParaRPr sz="2400"/>
                    </a:p>
                  </a:txBody>
                  <a:tcPr marL="121933" marR="121933" marT="60967" marB="609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l" rtl="0">
                        <a:lnSpc>
                          <a:spcPct val="100000"/>
                        </a:lnSpc>
                        <a:spcBef>
                          <a:spcPts val="0"/>
                        </a:spcBef>
                        <a:spcAft>
                          <a:spcPts val="0"/>
                        </a:spcAft>
                        <a:buNone/>
                      </a:pPr>
                      <a:r>
                        <a:rPr lang="en-US" sz="1900" u="none" strike="noStrike" cap="none"/>
                        <a:t>Get Help</a:t>
                      </a:r>
                      <a:endParaRPr sz="2400"/>
                    </a:p>
                  </a:txBody>
                  <a:tcPr marL="121933" marR="121933" marT="60967" marB="609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1"/>
                  </a:ext>
                </a:extLst>
              </a:tr>
              <a:tr h="406413">
                <a:tc>
                  <a:txBody>
                    <a:bodyPr/>
                    <a:lstStyle/>
                    <a:p>
                      <a:pPr marL="0" marR="0" lvl="0" indent="0" algn="l" rtl="0">
                        <a:lnSpc>
                          <a:spcPct val="100000"/>
                        </a:lnSpc>
                        <a:spcBef>
                          <a:spcPts val="0"/>
                        </a:spcBef>
                        <a:spcAft>
                          <a:spcPts val="0"/>
                        </a:spcAft>
                        <a:buNone/>
                      </a:pPr>
                      <a:r>
                        <a:rPr lang="en-US" sz="1900" u="none" strike="noStrike" cap="none"/>
                        <a:t>Ctrl X</a:t>
                      </a:r>
                      <a:endParaRPr sz="2400"/>
                    </a:p>
                  </a:txBody>
                  <a:tcPr marL="121933" marR="121933" marT="60967" marB="609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l" rtl="0">
                        <a:lnSpc>
                          <a:spcPct val="100000"/>
                        </a:lnSpc>
                        <a:spcBef>
                          <a:spcPts val="0"/>
                        </a:spcBef>
                        <a:spcAft>
                          <a:spcPts val="0"/>
                        </a:spcAft>
                        <a:buNone/>
                      </a:pPr>
                      <a:r>
                        <a:rPr lang="en-US" sz="1900" u="none" strike="noStrike" cap="none"/>
                        <a:t>Exit</a:t>
                      </a:r>
                      <a:endParaRPr sz="2400"/>
                    </a:p>
                  </a:txBody>
                  <a:tcPr marL="121933" marR="121933" marT="60967" marB="609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2"/>
                  </a:ext>
                </a:extLst>
              </a:tr>
              <a:tr h="406413">
                <a:tc>
                  <a:txBody>
                    <a:bodyPr/>
                    <a:lstStyle/>
                    <a:p>
                      <a:pPr marL="0" marR="0" lvl="0" indent="0" algn="l" rtl="0">
                        <a:lnSpc>
                          <a:spcPct val="100000"/>
                        </a:lnSpc>
                        <a:spcBef>
                          <a:spcPts val="0"/>
                        </a:spcBef>
                        <a:spcAft>
                          <a:spcPts val="0"/>
                        </a:spcAft>
                        <a:buNone/>
                      </a:pPr>
                      <a:r>
                        <a:rPr lang="en-US" sz="1900" u="none" strike="noStrike" cap="none"/>
                        <a:t>Ctrl O</a:t>
                      </a:r>
                      <a:endParaRPr sz="2400"/>
                    </a:p>
                  </a:txBody>
                  <a:tcPr marL="121933" marR="121933" marT="60967" marB="609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l" rtl="0">
                        <a:lnSpc>
                          <a:spcPct val="100000"/>
                        </a:lnSpc>
                        <a:spcBef>
                          <a:spcPts val="0"/>
                        </a:spcBef>
                        <a:spcAft>
                          <a:spcPts val="0"/>
                        </a:spcAft>
                        <a:buNone/>
                      </a:pPr>
                      <a:r>
                        <a:rPr lang="en-US" sz="1900" u="none" strike="noStrike" cap="none"/>
                        <a:t>Write Out</a:t>
                      </a:r>
                      <a:endParaRPr sz="2400"/>
                    </a:p>
                  </a:txBody>
                  <a:tcPr marL="121933" marR="121933" marT="60967" marB="609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3"/>
                  </a:ext>
                </a:extLst>
              </a:tr>
              <a:tr h="406413">
                <a:tc>
                  <a:txBody>
                    <a:bodyPr/>
                    <a:lstStyle/>
                    <a:p>
                      <a:pPr marL="0" marR="0" lvl="0" indent="0" algn="l" rtl="0">
                        <a:lnSpc>
                          <a:spcPct val="100000"/>
                        </a:lnSpc>
                        <a:spcBef>
                          <a:spcPts val="0"/>
                        </a:spcBef>
                        <a:spcAft>
                          <a:spcPts val="0"/>
                        </a:spcAft>
                        <a:buNone/>
                      </a:pPr>
                      <a:r>
                        <a:rPr lang="en-US" sz="1900" u="none" strike="noStrike" cap="none"/>
                        <a:t>Ctrl R</a:t>
                      </a:r>
                      <a:endParaRPr sz="2400"/>
                    </a:p>
                  </a:txBody>
                  <a:tcPr marL="121933" marR="121933" marT="60967" marB="609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l" rtl="0">
                        <a:lnSpc>
                          <a:spcPct val="100000"/>
                        </a:lnSpc>
                        <a:spcBef>
                          <a:spcPts val="0"/>
                        </a:spcBef>
                        <a:spcAft>
                          <a:spcPts val="0"/>
                        </a:spcAft>
                        <a:buNone/>
                      </a:pPr>
                      <a:r>
                        <a:rPr lang="en-US" sz="1900" u="none" strike="noStrike" cap="none"/>
                        <a:t>Read File</a:t>
                      </a:r>
                      <a:endParaRPr sz="2400"/>
                    </a:p>
                  </a:txBody>
                  <a:tcPr marL="121933" marR="121933" marT="60967" marB="609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4"/>
                  </a:ext>
                </a:extLst>
              </a:tr>
              <a:tr h="406413">
                <a:tc>
                  <a:txBody>
                    <a:bodyPr/>
                    <a:lstStyle/>
                    <a:p>
                      <a:pPr marL="0" marR="0" lvl="0" indent="0" algn="l" rtl="0">
                        <a:lnSpc>
                          <a:spcPct val="100000"/>
                        </a:lnSpc>
                        <a:spcBef>
                          <a:spcPts val="0"/>
                        </a:spcBef>
                        <a:spcAft>
                          <a:spcPts val="0"/>
                        </a:spcAft>
                        <a:buNone/>
                      </a:pPr>
                      <a:r>
                        <a:rPr lang="en-US" sz="1900" u="none" strike="noStrike" cap="none"/>
                        <a:t>Ctrl W</a:t>
                      </a:r>
                      <a:endParaRPr sz="2400"/>
                    </a:p>
                  </a:txBody>
                  <a:tcPr marL="121933" marR="121933" marT="60967" marB="609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l" rtl="0">
                        <a:lnSpc>
                          <a:spcPct val="100000"/>
                        </a:lnSpc>
                        <a:spcBef>
                          <a:spcPts val="0"/>
                        </a:spcBef>
                        <a:spcAft>
                          <a:spcPts val="0"/>
                        </a:spcAft>
                        <a:buNone/>
                      </a:pPr>
                      <a:r>
                        <a:rPr lang="en-US" sz="1900" u="none" strike="noStrike" cap="none"/>
                        <a:t>Where Is</a:t>
                      </a:r>
                      <a:endParaRPr sz="2400"/>
                    </a:p>
                  </a:txBody>
                  <a:tcPr marL="121933" marR="121933" marT="60967" marB="609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5"/>
                  </a:ext>
                </a:extLst>
              </a:tr>
              <a:tr h="406413">
                <a:tc>
                  <a:txBody>
                    <a:bodyPr/>
                    <a:lstStyle/>
                    <a:p>
                      <a:pPr marL="0" marR="0" lvl="0" indent="0" algn="l" rtl="0">
                        <a:lnSpc>
                          <a:spcPct val="100000"/>
                        </a:lnSpc>
                        <a:spcBef>
                          <a:spcPts val="0"/>
                        </a:spcBef>
                        <a:spcAft>
                          <a:spcPts val="0"/>
                        </a:spcAft>
                        <a:buNone/>
                      </a:pPr>
                      <a:r>
                        <a:rPr lang="en-US" sz="1900" u="none" strike="noStrike" cap="none"/>
                        <a:t>Ctrl \</a:t>
                      </a:r>
                      <a:endParaRPr sz="2400"/>
                    </a:p>
                  </a:txBody>
                  <a:tcPr marL="121933" marR="121933" marT="60967" marB="609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l" rtl="0">
                        <a:lnSpc>
                          <a:spcPct val="100000"/>
                        </a:lnSpc>
                        <a:spcBef>
                          <a:spcPts val="0"/>
                        </a:spcBef>
                        <a:spcAft>
                          <a:spcPts val="0"/>
                        </a:spcAft>
                        <a:buNone/>
                      </a:pPr>
                      <a:r>
                        <a:rPr lang="en-US" sz="1900" u="none" strike="noStrike" cap="none"/>
                        <a:t>Replace</a:t>
                      </a:r>
                      <a:endParaRPr sz="2400"/>
                    </a:p>
                  </a:txBody>
                  <a:tcPr marL="121933" marR="121933" marT="60967" marB="609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6"/>
                  </a:ext>
                </a:extLst>
              </a:tr>
              <a:tr h="406413">
                <a:tc>
                  <a:txBody>
                    <a:bodyPr/>
                    <a:lstStyle/>
                    <a:p>
                      <a:pPr marL="0" marR="0" lvl="0" indent="0" algn="l" rtl="0">
                        <a:lnSpc>
                          <a:spcPct val="100000"/>
                        </a:lnSpc>
                        <a:spcBef>
                          <a:spcPts val="0"/>
                        </a:spcBef>
                        <a:spcAft>
                          <a:spcPts val="0"/>
                        </a:spcAft>
                        <a:buNone/>
                      </a:pPr>
                      <a:r>
                        <a:rPr lang="en-US" sz="1900" u="none" strike="noStrike" cap="none"/>
                        <a:t>Ctrl K</a:t>
                      </a:r>
                      <a:endParaRPr sz="2400"/>
                    </a:p>
                  </a:txBody>
                  <a:tcPr marL="121933" marR="121933" marT="60967" marB="609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l" rtl="0">
                        <a:lnSpc>
                          <a:spcPct val="100000"/>
                        </a:lnSpc>
                        <a:spcBef>
                          <a:spcPts val="0"/>
                        </a:spcBef>
                        <a:spcAft>
                          <a:spcPts val="0"/>
                        </a:spcAft>
                        <a:buNone/>
                      </a:pPr>
                      <a:r>
                        <a:rPr lang="en-US" sz="1900" u="none" strike="noStrike" cap="none"/>
                        <a:t>Cut Text</a:t>
                      </a:r>
                      <a:endParaRPr sz="2400"/>
                    </a:p>
                  </a:txBody>
                  <a:tcPr marL="121933" marR="121933" marT="60967" marB="609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7"/>
                  </a:ext>
                </a:extLst>
              </a:tr>
              <a:tr h="406413">
                <a:tc>
                  <a:txBody>
                    <a:bodyPr/>
                    <a:lstStyle/>
                    <a:p>
                      <a:pPr marL="0" marR="0" lvl="0" indent="0" algn="l" rtl="0">
                        <a:lnSpc>
                          <a:spcPct val="100000"/>
                        </a:lnSpc>
                        <a:spcBef>
                          <a:spcPts val="0"/>
                        </a:spcBef>
                        <a:spcAft>
                          <a:spcPts val="0"/>
                        </a:spcAft>
                        <a:buNone/>
                      </a:pPr>
                      <a:r>
                        <a:rPr lang="en-US" sz="1900" u="none" strike="noStrike" cap="none"/>
                        <a:t>Ctrl U</a:t>
                      </a:r>
                      <a:endParaRPr sz="2400"/>
                    </a:p>
                  </a:txBody>
                  <a:tcPr marL="121933" marR="121933" marT="60967" marB="609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l" rtl="0">
                        <a:lnSpc>
                          <a:spcPct val="100000"/>
                        </a:lnSpc>
                        <a:spcBef>
                          <a:spcPts val="0"/>
                        </a:spcBef>
                        <a:spcAft>
                          <a:spcPts val="0"/>
                        </a:spcAft>
                        <a:buNone/>
                      </a:pPr>
                      <a:r>
                        <a:rPr lang="en-US" sz="1900" u="none" strike="noStrike" cap="none"/>
                        <a:t>Uncut Text</a:t>
                      </a:r>
                      <a:endParaRPr sz="2400"/>
                    </a:p>
                  </a:txBody>
                  <a:tcPr marL="121933" marR="121933" marT="60967" marB="609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8"/>
                  </a:ext>
                </a:extLst>
              </a:tr>
              <a:tr h="406413">
                <a:tc>
                  <a:txBody>
                    <a:bodyPr/>
                    <a:lstStyle/>
                    <a:p>
                      <a:pPr marL="0" marR="0" lvl="0" indent="0" algn="l" rtl="0">
                        <a:lnSpc>
                          <a:spcPct val="100000"/>
                        </a:lnSpc>
                        <a:spcBef>
                          <a:spcPts val="0"/>
                        </a:spcBef>
                        <a:spcAft>
                          <a:spcPts val="0"/>
                        </a:spcAft>
                        <a:buNone/>
                      </a:pPr>
                      <a:r>
                        <a:rPr lang="en-US" sz="1900" u="none" strike="noStrike" cap="none"/>
                        <a:t>Ctrl J</a:t>
                      </a:r>
                      <a:endParaRPr sz="2400"/>
                    </a:p>
                  </a:txBody>
                  <a:tcPr marL="121933" marR="121933" marT="60967" marB="609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l" rtl="0">
                        <a:lnSpc>
                          <a:spcPct val="100000"/>
                        </a:lnSpc>
                        <a:spcBef>
                          <a:spcPts val="0"/>
                        </a:spcBef>
                        <a:spcAft>
                          <a:spcPts val="0"/>
                        </a:spcAft>
                        <a:buNone/>
                      </a:pPr>
                      <a:r>
                        <a:rPr lang="en-US" sz="1900" u="none" strike="noStrike" cap="none"/>
                        <a:t>Justify</a:t>
                      </a:r>
                      <a:endParaRPr sz="2400"/>
                    </a:p>
                  </a:txBody>
                  <a:tcPr marL="121933" marR="121933" marT="60967" marB="609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9"/>
                  </a:ext>
                </a:extLst>
              </a:tr>
              <a:tr h="406413">
                <a:tc>
                  <a:txBody>
                    <a:bodyPr/>
                    <a:lstStyle/>
                    <a:p>
                      <a:pPr marL="0" marR="0" lvl="0" indent="0" algn="l" rtl="0">
                        <a:lnSpc>
                          <a:spcPct val="100000"/>
                        </a:lnSpc>
                        <a:spcBef>
                          <a:spcPts val="0"/>
                        </a:spcBef>
                        <a:spcAft>
                          <a:spcPts val="0"/>
                        </a:spcAft>
                        <a:buNone/>
                      </a:pPr>
                      <a:r>
                        <a:rPr lang="en-US" sz="1900" u="none" strike="noStrike" cap="none"/>
                        <a:t>Ctrl T</a:t>
                      </a:r>
                      <a:endParaRPr sz="2400"/>
                    </a:p>
                  </a:txBody>
                  <a:tcPr marL="121933" marR="121933" marT="60967" marB="609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l" rtl="0">
                        <a:lnSpc>
                          <a:spcPct val="100000"/>
                        </a:lnSpc>
                        <a:spcBef>
                          <a:spcPts val="0"/>
                        </a:spcBef>
                        <a:spcAft>
                          <a:spcPts val="0"/>
                        </a:spcAft>
                        <a:buNone/>
                      </a:pPr>
                      <a:r>
                        <a:rPr lang="en-US" sz="1900" u="none" strike="noStrike" cap="none"/>
                        <a:t>To Spell</a:t>
                      </a:r>
                      <a:endParaRPr sz="2400"/>
                    </a:p>
                  </a:txBody>
                  <a:tcPr marL="121933" marR="121933" marT="60967" marB="609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10"/>
                  </a:ext>
                </a:extLst>
              </a:tr>
              <a:tr h="406413">
                <a:tc>
                  <a:txBody>
                    <a:bodyPr/>
                    <a:lstStyle/>
                    <a:p>
                      <a:pPr marL="0" marR="0" lvl="0" indent="0" algn="l" rtl="0">
                        <a:lnSpc>
                          <a:spcPct val="100000"/>
                        </a:lnSpc>
                        <a:spcBef>
                          <a:spcPts val="0"/>
                        </a:spcBef>
                        <a:spcAft>
                          <a:spcPts val="0"/>
                        </a:spcAft>
                        <a:buNone/>
                      </a:pPr>
                      <a:r>
                        <a:rPr lang="en-US" sz="1900" u="none" strike="noStrike" cap="none"/>
                        <a:t>Ctrl C</a:t>
                      </a:r>
                      <a:endParaRPr sz="2400"/>
                    </a:p>
                  </a:txBody>
                  <a:tcPr marL="121933" marR="121933" marT="60967" marB="609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l" rtl="0">
                        <a:lnSpc>
                          <a:spcPct val="100000"/>
                        </a:lnSpc>
                        <a:spcBef>
                          <a:spcPts val="0"/>
                        </a:spcBef>
                        <a:spcAft>
                          <a:spcPts val="0"/>
                        </a:spcAft>
                        <a:buNone/>
                      </a:pPr>
                      <a:r>
                        <a:rPr lang="en-US" sz="1900" u="none" strike="noStrike" cap="none"/>
                        <a:t>Cur Pos</a:t>
                      </a:r>
                      <a:endParaRPr sz="2400"/>
                    </a:p>
                  </a:txBody>
                  <a:tcPr marL="121933" marR="121933" marT="60967" marB="609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11"/>
                  </a:ext>
                </a:extLst>
              </a:tr>
              <a:tr h="406413">
                <a:tc>
                  <a:txBody>
                    <a:bodyPr/>
                    <a:lstStyle/>
                    <a:p>
                      <a:pPr marL="0" marR="0" lvl="0" indent="0" algn="l" rtl="0">
                        <a:lnSpc>
                          <a:spcPct val="100000"/>
                        </a:lnSpc>
                        <a:spcBef>
                          <a:spcPts val="0"/>
                        </a:spcBef>
                        <a:spcAft>
                          <a:spcPts val="0"/>
                        </a:spcAft>
                        <a:buNone/>
                      </a:pPr>
                      <a:r>
                        <a:rPr lang="en-US" sz="1900" u="none" strike="noStrike" cap="none"/>
                        <a:t>Alt U</a:t>
                      </a:r>
                      <a:endParaRPr sz="2400"/>
                    </a:p>
                  </a:txBody>
                  <a:tcPr marL="121933" marR="121933" marT="60967" marB="609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l" rtl="0">
                        <a:lnSpc>
                          <a:spcPct val="100000"/>
                        </a:lnSpc>
                        <a:spcBef>
                          <a:spcPts val="0"/>
                        </a:spcBef>
                        <a:spcAft>
                          <a:spcPts val="0"/>
                        </a:spcAft>
                        <a:buNone/>
                      </a:pPr>
                      <a:r>
                        <a:rPr lang="en-US" sz="1900" u="none" strike="noStrike" cap="none"/>
                        <a:t>Undo</a:t>
                      </a:r>
                      <a:endParaRPr sz="2400"/>
                    </a:p>
                  </a:txBody>
                  <a:tcPr marL="121933" marR="121933" marT="60967" marB="609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12"/>
                  </a:ext>
                </a:extLst>
              </a:tr>
              <a:tr h="406413">
                <a:tc>
                  <a:txBody>
                    <a:bodyPr/>
                    <a:lstStyle/>
                    <a:p>
                      <a:pPr marL="0" marR="0" lvl="0" indent="0" algn="l" rtl="0">
                        <a:lnSpc>
                          <a:spcPct val="100000"/>
                        </a:lnSpc>
                        <a:spcBef>
                          <a:spcPts val="0"/>
                        </a:spcBef>
                        <a:spcAft>
                          <a:spcPts val="0"/>
                        </a:spcAft>
                        <a:buNone/>
                      </a:pPr>
                      <a:r>
                        <a:rPr lang="en-US" sz="1900" u="none" strike="noStrike" cap="none"/>
                        <a:t>Alt E</a:t>
                      </a:r>
                      <a:endParaRPr sz="2400"/>
                    </a:p>
                  </a:txBody>
                  <a:tcPr marL="121933" marR="121933" marT="60967" marB="609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l" rtl="0">
                        <a:lnSpc>
                          <a:spcPct val="100000"/>
                        </a:lnSpc>
                        <a:spcBef>
                          <a:spcPts val="0"/>
                        </a:spcBef>
                        <a:spcAft>
                          <a:spcPts val="0"/>
                        </a:spcAft>
                        <a:buNone/>
                      </a:pPr>
                      <a:r>
                        <a:rPr lang="en-US" sz="1900" u="none" strike="noStrike" cap="none"/>
                        <a:t>Redo</a:t>
                      </a:r>
                      <a:endParaRPr sz="1900" u="none" strike="noStrike" cap="none"/>
                    </a:p>
                  </a:txBody>
                  <a:tcPr marL="121933" marR="121933" marT="60967" marB="609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13"/>
                  </a:ext>
                </a:extLst>
              </a:tr>
            </a:tbl>
          </a:graphicData>
        </a:graphic>
      </p:graphicFrame>
      <p:sp>
        <p:nvSpPr>
          <p:cNvPr id="696" name="Google Shape;696;p21"/>
          <p:cNvSpPr txBox="1"/>
          <p:nvPr/>
        </p:nvSpPr>
        <p:spPr>
          <a:xfrm>
            <a:off x="1103200" y="2993332"/>
            <a:ext cx="2214400" cy="492400"/>
          </a:xfrm>
          <a:prstGeom prst="rect">
            <a:avLst/>
          </a:prstGeom>
          <a:solidFill>
            <a:schemeClr val="dk1"/>
          </a:solidFill>
          <a:ln>
            <a:noFill/>
          </a:ln>
        </p:spPr>
        <p:txBody>
          <a:bodyPr spcFirstLastPara="1" wrap="square" lIns="121900" tIns="60933" rIns="121900" bIns="60933" anchor="ctr" anchorCtr="0">
            <a:noAutofit/>
          </a:bodyPr>
          <a:lstStyle/>
          <a:p>
            <a:pPr algn="ctr"/>
            <a:r>
              <a:rPr lang="en-US" sz="2400">
                <a:solidFill>
                  <a:schemeClr val="lt1"/>
                </a:solidFill>
              </a:rPr>
              <a:t>nano </a:t>
            </a:r>
            <a:r>
              <a:rPr lang="en-US" sz="1867">
                <a:solidFill>
                  <a:schemeClr val="lt1"/>
                </a:solidFill>
                <a:latin typeface="Arial"/>
                <a:ea typeface="Arial"/>
                <a:cs typeface="Arial"/>
                <a:sym typeface="Arial"/>
              </a:rPr>
              <a:t>filename</a:t>
            </a:r>
            <a:endParaRPr sz="1867">
              <a:solidFill>
                <a:schemeClr val="l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4"/>
          <p:cNvSpPr txBox="1">
            <a:spLocks noGrp="1"/>
          </p:cNvSpPr>
          <p:nvPr>
            <p:ph type="ctrTitle"/>
          </p:nvPr>
        </p:nvSpPr>
        <p:spPr>
          <a:xfrm>
            <a:off x="1347640" y="2559889"/>
            <a:ext cx="6235600" cy="1710800"/>
          </a:xfrm>
          <a:prstGeom prst="rect">
            <a:avLst/>
          </a:prstGeom>
          <a:noFill/>
          <a:ln>
            <a:noFill/>
          </a:ln>
        </p:spPr>
        <p:txBody>
          <a:bodyPr spcFirstLastPara="1" vert="horz" wrap="square" lIns="0" tIns="0" rIns="0" bIns="0" rtlCol="0" anchor="b" anchorCtr="0">
            <a:noAutofit/>
          </a:bodyPr>
          <a:lstStyle/>
          <a:p>
            <a:r>
              <a:rPr lang="en-US">
                <a:solidFill>
                  <a:srgbClr val="741B47"/>
                </a:solidFill>
              </a:rPr>
              <a:t>Files and Directories</a:t>
            </a:r>
            <a:endParaRPr>
              <a:solidFill>
                <a:srgbClr val="741B47"/>
              </a:solidFill>
            </a:endParaRPr>
          </a:p>
        </p:txBody>
      </p:sp>
      <p:sp>
        <p:nvSpPr>
          <p:cNvPr id="83" name="Google Shape;83;p14"/>
          <p:cNvSpPr txBox="1"/>
          <p:nvPr/>
        </p:nvSpPr>
        <p:spPr>
          <a:xfrm>
            <a:off x="0" y="2489200"/>
            <a:ext cx="812800" cy="18944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US" sz="4800" b="1">
                <a:solidFill>
                  <a:schemeClr val="lt1"/>
                </a:solidFill>
                <a:latin typeface="Barlow"/>
                <a:ea typeface="Barlow"/>
                <a:cs typeface="Barlow"/>
                <a:sym typeface="Barlow"/>
              </a:rPr>
              <a:t>1</a:t>
            </a:r>
            <a:endParaRPr sz="4800" b="1">
              <a:solidFill>
                <a:schemeClr val="lt1"/>
              </a:solidFill>
              <a:latin typeface="Barlow"/>
              <a:ea typeface="Barlow"/>
              <a:cs typeface="Barlow"/>
              <a:sym typeface="Barlow"/>
            </a:endParaRPr>
          </a:p>
        </p:txBody>
      </p:sp>
      <p:grpSp>
        <p:nvGrpSpPr>
          <p:cNvPr id="84" name="Google Shape;84;p14"/>
          <p:cNvGrpSpPr/>
          <p:nvPr/>
        </p:nvGrpSpPr>
        <p:grpSpPr>
          <a:xfrm>
            <a:off x="7728992" y="2097983"/>
            <a:ext cx="3904651" cy="4185975"/>
            <a:chOff x="2183550" y="65875"/>
            <a:chExt cx="4483981" cy="4807045"/>
          </a:xfrm>
        </p:grpSpPr>
        <p:sp>
          <p:nvSpPr>
            <p:cNvPr id="85" name="Google Shape;85;p14"/>
            <p:cNvSpPr/>
            <p:nvPr/>
          </p:nvSpPr>
          <p:spPr>
            <a:xfrm>
              <a:off x="3889897" y="3280283"/>
              <a:ext cx="998038" cy="577710"/>
            </a:xfrm>
            <a:custGeom>
              <a:avLst/>
              <a:gdLst/>
              <a:ahLst/>
              <a:cxnLst/>
              <a:rect l="l" t="t" r="r" b="b"/>
              <a:pathLst>
                <a:path w="998038" h="577710" extrusionOk="0">
                  <a:moveTo>
                    <a:pt x="461327" y="569588"/>
                  </a:moveTo>
                  <a:lnTo>
                    <a:pt x="14055" y="310699"/>
                  </a:lnTo>
                  <a:cubicBezTo>
                    <a:pt x="-6751" y="298602"/>
                    <a:pt x="-4186" y="277552"/>
                    <a:pt x="19945" y="263645"/>
                  </a:cubicBezTo>
                  <a:lnTo>
                    <a:pt x="455437" y="11519"/>
                  </a:lnTo>
                  <a:cubicBezTo>
                    <a:pt x="479568" y="-2388"/>
                    <a:pt x="515954" y="-3912"/>
                    <a:pt x="536759" y="8090"/>
                  </a:cubicBezTo>
                  <a:lnTo>
                    <a:pt x="983936" y="266979"/>
                  </a:lnTo>
                  <a:cubicBezTo>
                    <a:pt x="1004837" y="279076"/>
                    <a:pt x="1002177" y="300126"/>
                    <a:pt x="978141" y="314033"/>
                  </a:cubicBezTo>
                  <a:lnTo>
                    <a:pt x="542554" y="566159"/>
                  </a:lnTo>
                  <a:cubicBezTo>
                    <a:pt x="518519" y="580161"/>
                    <a:pt x="482133" y="581590"/>
                    <a:pt x="461327" y="569588"/>
                  </a:cubicBezTo>
                  <a:close/>
                </a:path>
              </a:pathLst>
            </a:custGeom>
            <a:solidFill>
              <a:srgbClr val="D6D8E5">
                <a:alpha val="4000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86" name="Google Shape;86;p14"/>
            <p:cNvSpPr/>
            <p:nvPr/>
          </p:nvSpPr>
          <p:spPr>
            <a:xfrm>
              <a:off x="2372415"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87" name="Google Shape;87;p14"/>
            <p:cNvSpPr/>
            <p:nvPr/>
          </p:nvSpPr>
          <p:spPr>
            <a:xfrm>
              <a:off x="3921527" y="3261804"/>
              <a:ext cx="998857" cy="577329"/>
            </a:xfrm>
            <a:custGeom>
              <a:avLst/>
              <a:gdLst/>
              <a:ahLst/>
              <a:cxnLst/>
              <a:rect l="l" t="t" r="r" b="b"/>
              <a:pathLst>
                <a:path w="998857" h="577329" extrusionOk="0">
                  <a:moveTo>
                    <a:pt x="998097" y="255644"/>
                  </a:moveTo>
                  <a:lnTo>
                    <a:pt x="976057" y="262407"/>
                  </a:lnTo>
                  <a:lnTo>
                    <a:pt x="536860" y="8090"/>
                  </a:lnTo>
                  <a:cubicBezTo>
                    <a:pt x="516054" y="-3912"/>
                    <a:pt x="479858" y="-2388"/>
                    <a:pt x="455632" y="11519"/>
                  </a:cubicBezTo>
                  <a:lnTo>
                    <a:pt x="20046" y="263645"/>
                  </a:lnTo>
                  <a:lnTo>
                    <a:pt x="19001" y="264312"/>
                  </a:lnTo>
                  <a:lnTo>
                    <a:pt x="0" y="258502"/>
                  </a:lnTo>
                  <a:lnTo>
                    <a:pt x="0" y="287077"/>
                  </a:lnTo>
                  <a:cubicBezTo>
                    <a:pt x="0" y="288125"/>
                    <a:pt x="0" y="289173"/>
                    <a:pt x="0" y="290316"/>
                  </a:cubicBezTo>
                  <a:lnTo>
                    <a:pt x="0" y="292601"/>
                  </a:lnTo>
                  <a:lnTo>
                    <a:pt x="0" y="292601"/>
                  </a:lnTo>
                  <a:cubicBezTo>
                    <a:pt x="1596" y="300307"/>
                    <a:pt x="6641" y="306841"/>
                    <a:pt x="13680" y="310318"/>
                  </a:cubicBezTo>
                  <a:lnTo>
                    <a:pt x="460953" y="569208"/>
                  </a:lnTo>
                  <a:cubicBezTo>
                    <a:pt x="481758" y="581209"/>
                    <a:pt x="517954" y="579780"/>
                    <a:pt x="542275" y="565778"/>
                  </a:cubicBezTo>
                  <a:lnTo>
                    <a:pt x="979097" y="314033"/>
                  </a:lnTo>
                  <a:cubicBezTo>
                    <a:pt x="989404" y="309413"/>
                    <a:pt x="996786" y="300012"/>
                    <a:pt x="998857" y="288887"/>
                  </a:cubicBezTo>
                  <a:lnTo>
                    <a:pt x="998857" y="288887"/>
                  </a:lnTo>
                  <a:close/>
                </a:path>
              </a:pathLst>
            </a:custGeom>
            <a:solidFill>
              <a:srgbClr val="D5D6E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88" name="Google Shape;88;p14"/>
            <p:cNvSpPr/>
            <p:nvPr/>
          </p:nvSpPr>
          <p:spPr>
            <a:xfrm>
              <a:off x="3922039" y="3231825"/>
              <a:ext cx="998054" cy="577388"/>
            </a:xfrm>
            <a:custGeom>
              <a:avLst/>
              <a:gdLst/>
              <a:ahLst/>
              <a:cxnLst/>
              <a:rect l="l" t="t" r="r" b="b"/>
              <a:pathLst>
                <a:path w="998054" h="577388" extrusionOk="0">
                  <a:moveTo>
                    <a:pt x="461295" y="569183"/>
                  </a:moveTo>
                  <a:lnTo>
                    <a:pt x="14023" y="310674"/>
                  </a:lnTo>
                  <a:cubicBezTo>
                    <a:pt x="-6783" y="298673"/>
                    <a:pt x="-4123" y="277623"/>
                    <a:pt x="19913" y="263716"/>
                  </a:cubicBezTo>
                  <a:lnTo>
                    <a:pt x="455500" y="11589"/>
                  </a:lnTo>
                  <a:cubicBezTo>
                    <a:pt x="479536" y="-2412"/>
                    <a:pt x="515922" y="-3936"/>
                    <a:pt x="536727" y="8160"/>
                  </a:cubicBezTo>
                  <a:lnTo>
                    <a:pt x="984000" y="267050"/>
                  </a:lnTo>
                  <a:cubicBezTo>
                    <a:pt x="1004805" y="279147"/>
                    <a:pt x="1002240" y="300197"/>
                    <a:pt x="978110" y="314103"/>
                  </a:cubicBezTo>
                  <a:lnTo>
                    <a:pt x="542618" y="566230"/>
                  </a:lnTo>
                  <a:cubicBezTo>
                    <a:pt x="518487" y="579756"/>
                    <a:pt x="482101" y="581280"/>
                    <a:pt x="461295" y="569183"/>
                  </a:cubicBezTo>
                  <a:close/>
                </a:path>
              </a:pathLst>
            </a:custGeom>
            <a:solidFill>
              <a:srgbClr val="E9EA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89" name="Google Shape;89;p14"/>
            <p:cNvSpPr/>
            <p:nvPr/>
          </p:nvSpPr>
          <p:spPr>
            <a:xfrm>
              <a:off x="4231770" y="3400376"/>
              <a:ext cx="378145" cy="218912"/>
            </a:xfrm>
            <a:custGeom>
              <a:avLst/>
              <a:gdLst/>
              <a:ahLst/>
              <a:cxnLst/>
              <a:rect l="l" t="t" r="r" b="b"/>
              <a:pathLst>
                <a:path w="378145" h="218912" extrusionOk="0">
                  <a:moveTo>
                    <a:pt x="377956" y="96880"/>
                  </a:moveTo>
                  <a:lnTo>
                    <a:pt x="377956" y="58780"/>
                  </a:lnTo>
                  <a:lnTo>
                    <a:pt x="323804" y="73067"/>
                  </a:lnTo>
                  <a:lnTo>
                    <a:pt x="203341" y="3058"/>
                  </a:lnTo>
                  <a:cubicBezTo>
                    <a:pt x="193461" y="-1447"/>
                    <a:pt x="182023" y="-952"/>
                    <a:pt x="172560" y="4392"/>
                  </a:cubicBezTo>
                  <a:lnTo>
                    <a:pt x="55422" y="72210"/>
                  </a:lnTo>
                  <a:lnTo>
                    <a:pt x="36" y="57541"/>
                  </a:lnTo>
                  <a:lnTo>
                    <a:pt x="36" y="98594"/>
                  </a:lnTo>
                  <a:lnTo>
                    <a:pt x="36" y="98594"/>
                  </a:lnTo>
                  <a:lnTo>
                    <a:pt x="36" y="108119"/>
                  </a:lnTo>
                  <a:cubicBezTo>
                    <a:pt x="-12" y="108500"/>
                    <a:pt x="-12" y="108881"/>
                    <a:pt x="36" y="109262"/>
                  </a:cubicBezTo>
                  <a:lnTo>
                    <a:pt x="36" y="110215"/>
                  </a:lnTo>
                  <a:lnTo>
                    <a:pt x="36" y="110215"/>
                  </a:lnTo>
                  <a:cubicBezTo>
                    <a:pt x="644" y="113139"/>
                    <a:pt x="2572" y="115606"/>
                    <a:pt x="5261" y="116882"/>
                  </a:cubicBezTo>
                  <a:lnTo>
                    <a:pt x="174840" y="215847"/>
                  </a:lnTo>
                  <a:cubicBezTo>
                    <a:pt x="184721" y="220333"/>
                    <a:pt x="196130" y="219876"/>
                    <a:pt x="205621" y="214608"/>
                  </a:cubicBezTo>
                  <a:lnTo>
                    <a:pt x="370736" y="119358"/>
                  </a:lnTo>
                  <a:cubicBezTo>
                    <a:pt x="374621" y="117606"/>
                    <a:pt x="377395" y="114044"/>
                    <a:pt x="378146" y="109833"/>
                  </a:cubicBezTo>
                  <a:lnTo>
                    <a:pt x="378146" y="109833"/>
                  </a:lnTo>
                  <a:lnTo>
                    <a:pt x="378146" y="97261"/>
                  </a:lnTo>
                  <a:close/>
                </a:path>
              </a:pathLst>
            </a:custGeom>
            <a:solidFill>
              <a:srgbClr val="D5D6E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0" name="Google Shape;90;p14"/>
            <p:cNvSpPr/>
            <p:nvPr/>
          </p:nvSpPr>
          <p:spPr>
            <a:xfrm>
              <a:off x="4231502" y="3348848"/>
              <a:ext cx="378432" cy="218803"/>
            </a:xfrm>
            <a:custGeom>
              <a:avLst/>
              <a:gdLst/>
              <a:ahLst/>
              <a:cxnLst/>
              <a:rect l="l" t="t" r="r" b="b"/>
              <a:pathLst>
                <a:path w="378432" h="218803" extrusionOk="0">
                  <a:moveTo>
                    <a:pt x="175108" y="215844"/>
                  </a:moveTo>
                  <a:lnTo>
                    <a:pt x="5339" y="117451"/>
                  </a:lnTo>
                  <a:cubicBezTo>
                    <a:pt x="-2547" y="112879"/>
                    <a:pt x="-1597" y="104878"/>
                    <a:pt x="7524" y="99639"/>
                  </a:cubicBezTo>
                  <a:lnTo>
                    <a:pt x="172638" y="4389"/>
                  </a:lnTo>
                  <a:cubicBezTo>
                    <a:pt x="182167" y="-992"/>
                    <a:pt x="193691" y="-1449"/>
                    <a:pt x="203609" y="3151"/>
                  </a:cubicBezTo>
                  <a:lnTo>
                    <a:pt x="373094" y="101259"/>
                  </a:lnTo>
                  <a:cubicBezTo>
                    <a:pt x="380979" y="105831"/>
                    <a:pt x="380029" y="113832"/>
                    <a:pt x="370909" y="119166"/>
                  </a:cubicBezTo>
                  <a:lnTo>
                    <a:pt x="205794" y="214416"/>
                  </a:lnTo>
                  <a:cubicBezTo>
                    <a:pt x="196360" y="219712"/>
                    <a:pt x="184988" y="220245"/>
                    <a:pt x="175108" y="215844"/>
                  </a:cubicBezTo>
                  <a:close/>
                </a:path>
              </a:pathLst>
            </a:custGeom>
            <a:solidFill>
              <a:srgbClr val="E9EA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1" name="Google Shape;91;p14"/>
            <p:cNvSpPr/>
            <p:nvPr/>
          </p:nvSpPr>
          <p:spPr>
            <a:xfrm>
              <a:off x="3409843" y="2513133"/>
              <a:ext cx="2024410" cy="945165"/>
            </a:xfrm>
            <a:custGeom>
              <a:avLst/>
              <a:gdLst/>
              <a:ahLst/>
              <a:cxnLst/>
              <a:rect l="l" t="t" r="r" b="b"/>
              <a:pathLst>
                <a:path w="2024410" h="945165" extrusionOk="0">
                  <a:moveTo>
                    <a:pt x="1010828" y="945166"/>
                  </a:moveTo>
                  <a:lnTo>
                    <a:pt x="0" y="38005"/>
                  </a:lnTo>
                  <a:lnTo>
                    <a:pt x="2024411" y="0"/>
                  </a:lnTo>
                  <a:lnTo>
                    <a:pt x="1010828" y="945166"/>
                  </a:lnTo>
                  <a:close/>
                </a:path>
              </a:pathLst>
            </a:custGeom>
            <a:solidFill>
              <a:srgbClr val="3E7EFF">
                <a:alpha val="941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2" name="Google Shape;92;p14"/>
            <p:cNvSpPr/>
            <p:nvPr/>
          </p:nvSpPr>
          <p:spPr>
            <a:xfrm>
              <a:off x="2963426" y="65875"/>
              <a:ext cx="2875158" cy="2882646"/>
            </a:xfrm>
            <a:custGeom>
              <a:avLst/>
              <a:gdLst/>
              <a:ahLst/>
              <a:cxnLst/>
              <a:rect l="l" t="t" r="r" b="b"/>
              <a:pathLst>
                <a:path w="2875158" h="2882646" extrusionOk="0">
                  <a:moveTo>
                    <a:pt x="2875159" y="1441323"/>
                  </a:moveTo>
                  <a:cubicBezTo>
                    <a:pt x="2875159" y="2237344"/>
                    <a:pt x="2231533" y="2882646"/>
                    <a:pt x="1437579" y="2882646"/>
                  </a:cubicBezTo>
                  <a:cubicBezTo>
                    <a:pt x="643626" y="2882646"/>
                    <a:pt x="0" y="2237344"/>
                    <a:pt x="0" y="1441323"/>
                  </a:cubicBezTo>
                  <a:cubicBezTo>
                    <a:pt x="0" y="645302"/>
                    <a:pt x="643626" y="0"/>
                    <a:pt x="1437579" y="0"/>
                  </a:cubicBezTo>
                  <a:cubicBezTo>
                    <a:pt x="2231532" y="0"/>
                    <a:pt x="2875159" y="645302"/>
                    <a:pt x="2875159" y="1441323"/>
                  </a:cubicBezTo>
                  <a:close/>
                </a:path>
              </a:pathLst>
            </a:custGeom>
            <a:solidFill>
              <a:srgbClr val="E9EA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3" name="Google Shape;93;p14"/>
            <p:cNvSpPr/>
            <p:nvPr/>
          </p:nvSpPr>
          <p:spPr>
            <a:xfrm>
              <a:off x="2986102" y="165506"/>
              <a:ext cx="2752826" cy="2463451"/>
            </a:xfrm>
            <a:custGeom>
              <a:avLst/>
              <a:gdLst/>
              <a:ahLst/>
              <a:cxnLst/>
              <a:rect l="l" t="t" r="r" b="b"/>
              <a:pathLst>
                <a:path w="2752826" h="2463451" extrusionOk="0">
                  <a:moveTo>
                    <a:pt x="1036794" y="484346"/>
                  </a:moveTo>
                  <a:lnTo>
                    <a:pt x="1041639" y="467297"/>
                  </a:lnTo>
                  <a:lnTo>
                    <a:pt x="1041639" y="430340"/>
                  </a:lnTo>
                  <a:cubicBezTo>
                    <a:pt x="1034789" y="431164"/>
                    <a:pt x="1027873" y="431164"/>
                    <a:pt x="1021023" y="430340"/>
                  </a:cubicBezTo>
                  <a:cubicBezTo>
                    <a:pt x="1017413" y="428720"/>
                    <a:pt x="1019883" y="418624"/>
                    <a:pt x="1019883" y="418624"/>
                  </a:cubicBezTo>
                  <a:lnTo>
                    <a:pt x="1036794" y="404051"/>
                  </a:lnTo>
                  <a:lnTo>
                    <a:pt x="1002878" y="411290"/>
                  </a:lnTo>
                  <a:lnTo>
                    <a:pt x="990717" y="430340"/>
                  </a:lnTo>
                  <a:lnTo>
                    <a:pt x="952716" y="453866"/>
                  </a:lnTo>
                  <a:lnTo>
                    <a:pt x="969722" y="463391"/>
                  </a:lnTo>
                  <a:lnTo>
                    <a:pt x="980647" y="470630"/>
                  </a:lnTo>
                  <a:lnTo>
                    <a:pt x="996988" y="473107"/>
                  </a:lnTo>
                  <a:lnTo>
                    <a:pt x="996988" y="462344"/>
                  </a:lnTo>
                  <a:cubicBezTo>
                    <a:pt x="996988" y="462344"/>
                    <a:pt x="1015988" y="457486"/>
                    <a:pt x="1020643" y="464725"/>
                  </a:cubicBezTo>
                  <a:lnTo>
                    <a:pt x="1018268" y="478155"/>
                  </a:lnTo>
                  <a:lnTo>
                    <a:pt x="1036794" y="484346"/>
                  </a:lnTo>
                  <a:close/>
                  <a:moveTo>
                    <a:pt x="616692" y="1010603"/>
                  </a:moveTo>
                  <a:cubicBezTo>
                    <a:pt x="606783" y="1006135"/>
                    <a:pt x="595440" y="1006135"/>
                    <a:pt x="585531" y="1010603"/>
                  </a:cubicBezTo>
                  <a:cubicBezTo>
                    <a:pt x="585702" y="1024414"/>
                    <a:pt x="574967" y="1035891"/>
                    <a:pt x="561211" y="1036606"/>
                  </a:cubicBezTo>
                  <a:lnTo>
                    <a:pt x="588951" y="1052132"/>
                  </a:lnTo>
                  <a:lnTo>
                    <a:pt x="616692" y="1041749"/>
                  </a:lnTo>
                  <a:lnTo>
                    <a:pt x="652983" y="1029653"/>
                  </a:lnTo>
                  <a:lnTo>
                    <a:pt x="684049" y="1052132"/>
                  </a:lnTo>
                  <a:cubicBezTo>
                    <a:pt x="707420" y="1023557"/>
                    <a:pt x="684049" y="1007078"/>
                    <a:pt x="684049" y="1007078"/>
                  </a:cubicBezTo>
                  <a:lnTo>
                    <a:pt x="616692" y="1010603"/>
                  </a:lnTo>
                  <a:close/>
                  <a:moveTo>
                    <a:pt x="1206658" y="1540478"/>
                  </a:moveTo>
                  <a:lnTo>
                    <a:pt x="1179773" y="1534763"/>
                  </a:lnTo>
                  <a:lnTo>
                    <a:pt x="1133031" y="1504950"/>
                  </a:lnTo>
                  <a:lnTo>
                    <a:pt x="1091990" y="1504950"/>
                  </a:lnTo>
                  <a:lnTo>
                    <a:pt x="1056554" y="1486567"/>
                  </a:lnTo>
                  <a:lnTo>
                    <a:pt x="1042399" y="1486567"/>
                  </a:lnTo>
                  <a:cubicBezTo>
                    <a:pt x="1042399" y="1486567"/>
                    <a:pt x="1045249" y="1466660"/>
                    <a:pt x="1040974" y="1465231"/>
                  </a:cubicBezTo>
                  <a:cubicBezTo>
                    <a:pt x="1036699" y="1463802"/>
                    <a:pt x="1005633" y="1445324"/>
                    <a:pt x="1005633" y="1445324"/>
                  </a:cubicBezTo>
                  <a:lnTo>
                    <a:pt x="981502" y="1453896"/>
                  </a:lnTo>
                  <a:lnTo>
                    <a:pt x="981502" y="1436846"/>
                  </a:lnTo>
                  <a:lnTo>
                    <a:pt x="964497" y="1429703"/>
                  </a:lnTo>
                  <a:lnTo>
                    <a:pt x="950341" y="1429703"/>
                  </a:lnTo>
                  <a:lnTo>
                    <a:pt x="951766" y="1415510"/>
                  </a:lnTo>
                  <a:cubicBezTo>
                    <a:pt x="951766" y="1415510"/>
                    <a:pt x="964497" y="1390269"/>
                    <a:pt x="957467" y="1385888"/>
                  </a:cubicBezTo>
                  <a:cubicBezTo>
                    <a:pt x="950436" y="1381506"/>
                    <a:pt x="924881" y="1324642"/>
                    <a:pt x="924881" y="1324642"/>
                  </a:cubicBezTo>
                  <a:lnTo>
                    <a:pt x="886880" y="1303306"/>
                  </a:lnTo>
                  <a:lnTo>
                    <a:pt x="845838" y="1303306"/>
                  </a:lnTo>
                  <a:lnTo>
                    <a:pt x="810403" y="1269302"/>
                  </a:lnTo>
                  <a:lnTo>
                    <a:pt x="775062" y="1240727"/>
                  </a:lnTo>
                  <a:lnTo>
                    <a:pt x="755206" y="1201007"/>
                  </a:lnTo>
                  <a:lnTo>
                    <a:pt x="733925" y="1186815"/>
                  </a:lnTo>
                  <a:cubicBezTo>
                    <a:pt x="733925" y="1186815"/>
                    <a:pt x="709890" y="1202436"/>
                    <a:pt x="704190" y="1201007"/>
                  </a:cubicBezTo>
                  <a:cubicBezTo>
                    <a:pt x="698489" y="1199579"/>
                    <a:pt x="663149" y="1186815"/>
                    <a:pt x="663149" y="1186815"/>
                  </a:cubicBezTo>
                  <a:lnTo>
                    <a:pt x="633413" y="1178338"/>
                  </a:lnTo>
                  <a:lnTo>
                    <a:pt x="596267" y="1195769"/>
                  </a:lnTo>
                  <a:lnTo>
                    <a:pt x="596267" y="1233869"/>
                  </a:lnTo>
                  <a:lnTo>
                    <a:pt x="582111" y="1224344"/>
                  </a:lnTo>
                  <a:lnTo>
                    <a:pt x="582111" y="1210056"/>
                  </a:lnTo>
                  <a:lnTo>
                    <a:pt x="594842" y="1185958"/>
                  </a:lnTo>
                  <a:lnTo>
                    <a:pt x="600542" y="1168908"/>
                  </a:lnTo>
                  <a:lnTo>
                    <a:pt x="587812" y="1163288"/>
                  </a:lnTo>
                  <a:lnTo>
                    <a:pt x="570806" y="1183100"/>
                  </a:lnTo>
                  <a:lnTo>
                    <a:pt x="528340" y="1195769"/>
                  </a:lnTo>
                  <a:lnTo>
                    <a:pt x="519790" y="1214247"/>
                  </a:lnTo>
                  <a:lnTo>
                    <a:pt x="499934" y="1232726"/>
                  </a:lnTo>
                  <a:lnTo>
                    <a:pt x="494329" y="1248347"/>
                  </a:lnTo>
                  <a:lnTo>
                    <a:pt x="463168" y="1222820"/>
                  </a:lnTo>
                  <a:cubicBezTo>
                    <a:pt x="452661" y="1228335"/>
                    <a:pt x="441773" y="1233078"/>
                    <a:pt x="430582" y="1237012"/>
                  </a:cubicBezTo>
                  <a:cubicBezTo>
                    <a:pt x="419096" y="1230897"/>
                    <a:pt x="408190" y="1223762"/>
                    <a:pt x="397996" y="1215676"/>
                  </a:cubicBezTo>
                  <a:lnTo>
                    <a:pt x="382416" y="1185863"/>
                  </a:lnTo>
                  <a:lnTo>
                    <a:pt x="390966" y="1146143"/>
                  </a:lnTo>
                  <a:lnTo>
                    <a:pt x="397996" y="1104900"/>
                  </a:lnTo>
                  <a:lnTo>
                    <a:pt x="371111" y="1087850"/>
                  </a:lnTo>
                  <a:lnTo>
                    <a:pt x="334250" y="1087850"/>
                  </a:lnTo>
                  <a:lnTo>
                    <a:pt x="305749" y="1079373"/>
                  </a:lnTo>
                  <a:lnTo>
                    <a:pt x="319049" y="1058037"/>
                  </a:lnTo>
                  <a:lnTo>
                    <a:pt x="334629" y="1026795"/>
                  </a:lnTo>
                  <a:lnTo>
                    <a:pt x="348785" y="1004126"/>
                  </a:lnTo>
                  <a:cubicBezTo>
                    <a:pt x="348785" y="1004126"/>
                    <a:pt x="352775" y="993743"/>
                    <a:pt x="357335" y="991362"/>
                  </a:cubicBezTo>
                  <a:cubicBezTo>
                    <a:pt x="375386" y="981837"/>
                    <a:pt x="357335" y="972884"/>
                    <a:pt x="357335" y="972884"/>
                  </a:cubicBezTo>
                  <a:cubicBezTo>
                    <a:pt x="357335" y="972884"/>
                    <a:pt x="319334" y="970026"/>
                    <a:pt x="313444" y="972884"/>
                  </a:cubicBezTo>
                  <a:cubicBezTo>
                    <a:pt x="307554" y="975741"/>
                    <a:pt x="292163" y="984218"/>
                    <a:pt x="292163" y="984218"/>
                  </a:cubicBezTo>
                  <a:lnTo>
                    <a:pt x="292163" y="1016889"/>
                  </a:lnTo>
                  <a:lnTo>
                    <a:pt x="263663" y="1029653"/>
                  </a:lnTo>
                  <a:lnTo>
                    <a:pt x="219771" y="1039178"/>
                  </a:lnTo>
                  <a:lnTo>
                    <a:pt x="190036" y="1009269"/>
                  </a:lnTo>
                  <a:cubicBezTo>
                    <a:pt x="185760" y="1005078"/>
                    <a:pt x="175880" y="958215"/>
                    <a:pt x="175880" y="958215"/>
                  </a:cubicBezTo>
                  <a:lnTo>
                    <a:pt x="194216" y="941165"/>
                  </a:lnTo>
                  <a:lnTo>
                    <a:pt x="202766" y="926973"/>
                  </a:lnTo>
                  <a:lnTo>
                    <a:pt x="204191" y="892874"/>
                  </a:lnTo>
                  <a:lnTo>
                    <a:pt x="222526" y="877253"/>
                  </a:lnTo>
                  <a:lnTo>
                    <a:pt x="229652" y="858774"/>
                  </a:lnTo>
                  <a:lnTo>
                    <a:pt x="250742" y="843344"/>
                  </a:lnTo>
                  <a:lnTo>
                    <a:pt x="270978" y="824770"/>
                  </a:lnTo>
                  <a:lnTo>
                    <a:pt x="289408" y="819150"/>
                  </a:lnTo>
                  <a:lnTo>
                    <a:pt x="314869" y="824770"/>
                  </a:lnTo>
                  <a:cubicBezTo>
                    <a:pt x="316294" y="815245"/>
                    <a:pt x="363035" y="819150"/>
                    <a:pt x="363035" y="819150"/>
                  </a:cubicBezTo>
                  <a:lnTo>
                    <a:pt x="381466" y="818198"/>
                  </a:lnTo>
                  <a:lnTo>
                    <a:pt x="380041" y="807815"/>
                  </a:lnTo>
                  <a:cubicBezTo>
                    <a:pt x="388591" y="800671"/>
                    <a:pt x="416902" y="807815"/>
                    <a:pt x="416902" y="807815"/>
                  </a:cubicBezTo>
                  <a:lnTo>
                    <a:pt x="454903" y="804577"/>
                  </a:lnTo>
                  <a:cubicBezTo>
                    <a:pt x="463263" y="806387"/>
                    <a:pt x="470293" y="823627"/>
                    <a:pt x="470293" y="823627"/>
                  </a:cubicBezTo>
                  <a:lnTo>
                    <a:pt x="453288" y="839248"/>
                  </a:lnTo>
                  <a:lnTo>
                    <a:pt x="464688" y="873252"/>
                  </a:lnTo>
                  <a:lnTo>
                    <a:pt x="475993" y="888873"/>
                  </a:lnTo>
                  <a:lnTo>
                    <a:pt x="471718" y="904494"/>
                  </a:lnTo>
                  <a:lnTo>
                    <a:pt x="498984" y="900494"/>
                  </a:lnTo>
                  <a:cubicBezTo>
                    <a:pt x="499427" y="891477"/>
                    <a:pt x="499871" y="882460"/>
                    <a:pt x="500314" y="873443"/>
                  </a:cubicBezTo>
                  <a:lnTo>
                    <a:pt x="501739" y="840772"/>
                  </a:lnTo>
                  <a:lnTo>
                    <a:pt x="497559" y="804958"/>
                  </a:lnTo>
                  <a:lnTo>
                    <a:pt x="523020" y="749903"/>
                  </a:lnTo>
                  <a:lnTo>
                    <a:pt x="626383" y="683228"/>
                  </a:lnTo>
                  <a:cubicBezTo>
                    <a:pt x="625908" y="675164"/>
                    <a:pt x="625432" y="667099"/>
                    <a:pt x="624957" y="659035"/>
                  </a:cubicBezTo>
                  <a:lnTo>
                    <a:pt x="631988" y="624269"/>
                  </a:lnTo>
                  <a:lnTo>
                    <a:pt x="650418" y="630650"/>
                  </a:lnTo>
                  <a:lnTo>
                    <a:pt x="683004" y="591884"/>
                  </a:lnTo>
                  <a:lnTo>
                    <a:pt x="725470" y="577787"/>
                  </a:lnTo>
                  <a:lnTo>
                    <a:pt x="750931" y="560451"/>
                  </a:lnTo>
                  <a:lnTo>
                    <a:pt x="763661" y="534829"/>
                  </a:lnTo>
                  <a:lnTo>
                    <a:pt x="810403" y="520637"/>
                  </a:lnTo>
                  <a:lnTo>
                    <a:pt x="857144" y="496538"/>
                  </a:lnTo>
                  <a:lnTo>
                    <a:pt x="835673" y="519494"/>
                  </a:lnTo>
                  <a:lnTo>
                    <a:pt x="832823" y="539401"/>
                  </a:lnTo>
                  <a:lnTo>
                    <a:pt x="858284" y="533686"/>
                  </a:lnTo>
                  <a:lnTo>
                    <a:pt x="880990" y="520922"/>
                  </a:lnTo>
                  <a:lnTo>
                    <a:pt x="900750" y="515302"/>
                  </a:lnTo>
                  <a:lnTo>
                    <a:pt x="919180" y="509588"/>
                  </a:lnTo>
                  <a:lnTo>
                    <a:pt x="924881" y="496824"/>
                  </a:lnTo>
                  <a:lnTo>
                    <a:pt x="912150" y="496824"/>
                  </a:lnTo>
                  <a:lnTo>
                    <a:pt x="892295" y="489680"/>
                  </a:lnTo>
                  <a:lnTo>
                    <a:pt x="863794" y="468440"/>
                  </a:lnTo>
                  <a:cubicBezTo>
                    <a:pt x="863196" y="463742"/>
                    <a:pt x="864734" y="459023"/>
                    <a:pt x="867974" y="455581"/>
                  </a:cubicBezTo>
                  <a:lnTo>
                    <a:pt x="880799" y="444056"/>
                  </a:lnTo>
                  <a:cubicBezTo>
                    <a:pt x="880799" y="444056"/>
                    <a:pt x="886405" y="437198"/>
                    <a:pt x="882224" y="437198"/>
                  </a:cubicBezTo>
                  <a:cubicBezTo>
                    <a:pt x="878044" y="437198"/>
                    <a:pt x="846789" y="430340"/>
                    <a:pt x="846789" y="430340"/>
                  </a:cubicBezTo>
                  <a:lnTo>
                    <a:pt x="812778" y="444056"/>
                  </a:lnTo>
                  <a:lnTo>
                    <a:pt x="793492" y="444056"/>
                  </a:lnTo>
                  <a:lnTo>
                    <a:pt x="817623" y="423005"/>
                  </a:lnTo>
                  <a:lnTo>
                    <a:pt x="844508" y="423005"/>
                  </a:lnTo>
                  <a:lnTo>
                    <a:pt x="874244" y="415862"/>
                  </a:lnTo>
                  <a:lnTo>
                    <a:pt x="935996" y="415862"/>
                  </a:lnTo>
                  <a:lnTo>
                    <a:pt x="970007" y="408718"/>
                  </a:lnTo>
                  <a:lnTo>
                    <a:pt x="994233" y="395669"/>
                  </a:lnTo>
                  <a:lnTo>
                    <a:pt x="1023968" y="392621"/>
                  </a:lnTo>
                  <a:lnTo>
                    <a:pt x="1032519" y="360712"/>
                  </a:lnTo>
                  <a:lnTo>
                    <a:pt x="1012663" y="343662"/>
                  </a:lnTo>
                  <a:lnTo>
                    <a:pt x="984162" y="328898"/>
                  </a:lnTo>
                  <a:lnTo>
                    <a:pt x="978462" y="295370"/>
                  </a:lnTo>
                  <a:lnTo>
                    <a:pt x="962882" y="261271"/>
                  </a:lnTo>
                  <a:lnTo>
                    <a:pt x="948726" y="261271"/>
                  </a:lnTo>
                  <a:lnTo>
                    <a:pt x="947301" y="279749"/>
                  </a:lnTo>
                  <a:lnTo>
                    <a:pt x="924691" y="279749"/>
                  </a:lnTo>
                  <a:lnTo>
                    <a:pt x="918991" y="291084"/>
                  </a:lnTo>
                  <a:lnTo>
                    <a:pt x="910535" y="296799"/>
                  </a:lnTo>
                  <a:lnTo>
                    <a:pt x="896380" y="299656"/>
                  </a:lnTo>
                  <a:lnTo>
                    <a:pt x="883555" y="286798"/>
                  </a:lnTo>
                  <a:lnTo>
                    <a:pt x="900560" y="268415"/>
                  </a:lnTo>
                  <a:lnTo>
                    <a:pt x="880799" y="249936"/>
                  </a:lnTo>
                  <a:lnTo>
                    <a:pt x="856669" y="237173"/>
                  </a:lnTo>
                  <a:lnTo>
                    <a:pt x="831493" y="237173"/>
                  </a:lnTo>
                  <a:lnTo>
                    <a:pt x="813063" y="242792"/>
                  </a:lnTo>
                  <a:lnTo>
                    <a:pt x="787602" y="272606"/>
                  </a:lnTo>
                  <a:lnTo>
                    <a:pt x="767746" y="289655"/>
                  </a:lnTo>
                  <a:lnTo>
                    <a:pt x="773447" y="305276"/>
                  </a:lnTo>
                  <a:lnTo>
                    <a:pt x="766226" y="328994"/>
                  </a:lnTo>
                  <a:lnTo>
                    <a:pt x="770501" y="338519"/>
                  </a:lnTo>
                  <a:lnTo>
                    <a:pt x="746371" y="347091"/>
                  </a:lnTo>
                  <a:lnTo>
                    <a:pt x="719485" y="352711"/>
                  </a:lnTo>
                  <a:lnTo>
                    <a:pt x="708180" y="349853"/>
                  </a:lnTo>
                  <a:lnTo>
                    <a:pt x="699629" y="361283"/>
                  </a:lnTo>
                  <a:lnTo>
                    <a:pt x="715210" y="393192"/>
                  </a:lnTo>
                  <a:lnTo>
                    <a:pt x="699629" y="403860"/>
                  </a:lnTo>
                  <a:lnTo>
                    <a:pt x="678444" y="403860"/>
                  </a:lnTo>
                  <a:lnTo>
                    <a:pt x="660488" y="380714"/>
                  </a:lnTo>
                  <a:lnTo>
                    <a:pt x="656213" y="367570"/>
                  </a:lnTo>
                  <a:lnTo>
                    <a:pt x="668944" y="360521"/>
                  </a:lnTo>
                  <a:lnTo>
                    <a:pt x="659443" y="343472"/>
                  </a:lnTo>
                  <a:lnTo>
                    <a:pt x="629708" y="342043"/>
                  </a:lnTo>
                  <a:lnTo>
                    <a:pt x="590091" y="317373"/>
                  </a:lnTo>
                  <a:lnTo>
                    <a:pt x="571661" y="317373"/>
                  </a:lnTo>
                  <a:lnTo>
                    <a:pt x="567386" y="302228"/>
                  </a:lnTo>
                  <a:lnTo>
                    <a:pt x="554656" y="296609"/>
                  </a:lnTo>
                  <a:lnTo>
                    <a:pt x="573086" y="275273"/>
                  </a:lnTo>
                  <a:lnTo>
                    <a:pt x="599972" y="259652"/>
                  </a:lnTo>
                  <a:lnTo>
                    <a:pt x="646713" y="242602"/>
                  </a:lnTo>
                  <a:lnTo>
                    <a:pt x="663718" y="236982"/>
                  </a:lnTo>
                  <a:lnTo>
                    <a:pt x="700485" y="228409"/>
                  </a:lnTo>
                  <a:lnTo>
                    <a:pt x="725185" y="214694"/>
                  </a:lnTo>
                  <a:lnTo>
                    <a:pt x="747796" y="194786"/>
                  </a:lnTo>
                  <a:lnTo>
                    <a:pt x="777532" y="194786"/>
                  </a:lnTo>
                  <a:lnTo>
                    <a:pt x="812968" y="185833"/>
                  </a:lnTo>
                  <a:lnTo>
                    <a:pt x="835673" y="185833"/>
                  </a:lnTo>
                  <a:lnTo>
                    <a:pt x="845174" y="159353"/>
                  </a:lnTo>
                  <a:lnTo>
                    <a:pt x="799857" y="159353"/>
                  </a:lnTo>
                  <a:lnTo>
                    <a:pt x="782852" y="172403"/>
                  </a:lnTo>
                  <a:lnTo>
                    <a:pt x="753116" y="172403"/>
                  </a:lnTo>
                  <a:cubicBezTo>
                    <a:pt x="746798" y="166154"/>
                    <a:pt x="738980" y="161657"/>
                    <a:pt x="730410" y="159353"/>
                  </a:cubicBezTo>
                  <a:lnTo>
                    <a:pt x="730410" y="148876"/>
                  </a:lnTo>
                  <a:lnTo>
                    <a:pt x="745991" y="134684"/>
                  </a:lnTo>
                  <a:lnTo>
                    <a:pt x="766226" y="119444"/>
                  </a:lnTo>
                  <a:cubicBezTo>
                    <a:pt x="773304" y="110380"/>
                    <a:pt x="779023" y="100338"/>
                    <a:pt x="783232" y="89630"/>
                  </a:cubicBezTo>
                  <a:lnTo>
                    <a:pt x="824273" y="103823"/>
                  </a:lnTo>
                  <a:lnTo>
                    <a:pt x="855339" y="102203"/>
                  </a:lnTo>
                  <a:lnTo>
                    <a:pt x="876714" y="100965"/>
                  </a:lnTo>
                  <a:lnTo>
                    <a:pt x="903600" y="102394"/>
                  </a:lnTo>
                  <a:lnTo>
                    <a:pt x="919180" y="108109"/>
                  </a:lnTo>
                  <a:cubicBezTo>
                    <a:pt x="914905" y="119444"/>
                    <a:pt x="897995" y="110966"/>
                    <a:pt x="897995" y="110966"/>
                  </a:cubicBezTo>
                  <a:lnTo>
                    <a:pt x="846979" y="116586"/>
                  </a:lnTo>
                  <a:lnTo>
                    <a:pt x="824273" y="128969"/>
                  </a:lnTo>
                  <a:lnTo>
                    <a:pt x="831398" y="113348"/>
                  </a:lnTo>
                  <a:lnTo>
                    <a:pt x="807267" y="114776"/>
                  </a:lnTo>
                  <a:lnTo>
                    <a:pt x="778767" y="133160"/>
                  </a:lnTo>
                  <a:lnTo>
                    <a:pt x="798622" y="143161"/>
                  </a:lnTo>
                  <a:lnTo>
                    <a:pt x="845364" y="143161"/>
                  </a:lnTo>
                  <a:lnTo>
                    <a:pt x="870824" y="152686"/>
                  </a:lnTo>
                  <a:lnTo>
                    <a:pt x="892105" y="144209"/>
                  </a:lnTo>
                  <a:lnTo>
                    <a:pt x="914715" y="152686"/>
                  </a:lnTo>
                  <a:lnTo>
                    <a:pt x="941696" y="161258"/>
                  </a:lnTo>
                  <a:lnTo>
                    <a:pt x="909110" y="171450"/>
                  </a:lnTo>
                  <a:lnTo>
                    <a:pt x="880609" y="184880"/>
                  </a:lnTo>
                  <a:lnTo>
                    <a:pt x="852109" y="191072"/>
                  </a:lnTo>
                  <a:lnTo>
                    <a:pt x="829498" y="199549"/>
                  </a:lnTo>
                  <a:lnTo>
                    <a:pt x="838998" y="219456"/>
                  </a:lnTo>
                  <a:lnTo>
                    <a:pt x="898470" y="218027"/>
                  </a:lnTo>
                  <a:lnTo>
                    <a:pt x="935996" y="241173"/>
                  </a:lnTo>
                  <a:lnTo>
                    <a:pt x="967157" y="241173"/>
                  </a:lnTo>
                  <a:lnTo>
                    <a:pt x="968582" y="228409"/>
                  </a:lnTo>
                  <a:lnTo>
                    <a:pt x="975612" y="215646"/>
                  </a:lnTo>
                  <a:lnTo>
                    <a:pt x="989862" y="212789"/>
                  </a:lnTo>
                  <a:lnTo>
                    <a:pt x="978462" y="197168"/>
                  </a:lnTo>
                  <a:lnTo>
                    <a:pt x="974282" y="185357"/>
                  </a:lnTo>
                  <a:lnTo>
                    <a:pt x="991192" y="185357"/>
                  </a:lnTo>
                  <a:lnTo>
                    <a:pt x="1005443" y="195739"/>
                  </a:lnTo>
                  <a:cubicBezTo>
                    <a:pt x="1016748" y="204311"/>
                    <a:pt x="1040784" y="185357"/>
                    <a:pt x="1040784" y="185357"/>
                  </a:cubicBezTo>
                  <a:lnTo>
                    <a:pt x="1076220" y="171926"/>
                  </a:lnTo>
                  <a:lnTo>
                    <a:pt x="1032329" y="158877"/>
                  </a:lnTo>
                  <a:lnTo>
                    <a:pt x="1018173" y="144685"/>
                  </a:lnTo>
                  <a:cubicBezTo>
                    <a:pt x="1022353" y="136112"/>
                    <a:pt x="971432" y="123349"/>
                    <a:pt x="971432" y="123349"/>
                  </a:cubicBezTo>
                  <a:lnTo>
                    <a:pt x="931721" y="99250"/>
                  </a:lnTo>
                  <a:lnTo>
                    <a:pt x="922221" y="89249"/>
                  </a:lnTo>
                  <a:lnTo>
                    <a:pt x="888495" y="89249"/>
                  </a:lnTo>
                  <a:lnTo>
                    <a:pt x="915380" y="77914"/>
                  </a:lnTo>
                  <a:lnTo>
                    <a:pt x="981882" y="84963"/>
                  </a:lnTo>
                  <a:lnTo>
                    <a:pt x="1015893" y="77914"/>
                  </a:lnTo>
                  <a:lnTo>
                    <a:pt x="1093795" y="58007"/>
                  </a:lnTo>
                  <a:lnTo>
                    <a:pt x="1146142" y="45244"/>
                  </a:lnTo>
                  <a:lnTo>
                    <a:pt x="1184143" y="31052"/>
                  </a:lnTo>
                  <a:lnTo>
                    <a:pt x="1140157" y="24194"/>
                  </a:lnTo>
                  <a:cubicBezTo>
                    <a:pt x="1140157" y="24194"/>
                    <a:pt x="1108996" y="32766"/>
                    <a:pt x="1104721" y="32766"/>
                  </a:cubicBezTo>
                  <a:cubicBezTo>
                    <a:pt x="1100445" y="32766"/>
                    <a:pt x="1063680" y="35623"/>
                    <a:pt x="1059404" y="35623"/>
                  </a:cubicBezTo>
                  <a:lnTo>
                    <a:pt x="960222" y="35623"/>
                  </a:lnTo>
                  <a:lnTo>
                    <a:pt x="929156" y="42672"/>
                  </a:lnTo>
                  <a:lnTo>
                    <a:pt x="957657" y="49816"/>
                  </a:lnTo>
                  <a:lnTo>
                    <a:pt x="940651" y="59341"/>
                  </a:lnTo>
                  <a:lnTo>
                    <a:pt x="910915" y="59341"/>
                  </a:lnTo>
                  <a:lnTo>
                    <a:pt x="893910" y="65056"/>
                  </a:lnTo>
                  <a:lnTo>
                    <a:pt x="916520" y="48006"/>
                  </a:lnTo>
                  <a:lnTo>
                    <a:pt x="892485" y="42291"/>
                  </a:lnTo>
                  <a:lnTo>
                    <a:pt x="862749" y="49435"/>
                  </a:lnTo>
                  <a:lnTo>
                    <a:pt x="825888" y="70675"/>
                  </a:lnTo>
                  <a:lnTo>
                    <a:pt x="842893" y="76390"/>
                  </a:lnTo>
                  <a:lnTo>
                    <a:pt x="867024" y="66865"/>
                  </a:lnTo>
                  <a:lnTo>
                    <a:pt x="886785" y="71057"/>
                  </a:lnTo>
                  <a:lnTo>
                    <a:pt x="865599" y="76772"/>
                  </a:lnTo>
                  <a:lnTo>
                    <a:pt x="857049" y="88106"/>
                  </a:lnTo>
                  <a:lnTo>
                    <a:pt x="871204" y="92393"/>
                  </a:lnTo>
                  <a:lnTo>
                    <a:pt x="833203" y="95250"/>
                  </a:lnTo>
                  <a:lnTo>
                    <a:pt x="766701" y="83915"/>
                  </a:lnTo>
                  <a:lnTo>
                    <a:pt x="739816" y="116491"/>
                  </a:lnTo>
                  <a:lnTo>
                    <a:pt x="685949" y="154591"/>
                  </a:lnTo>
                  <a:lnTo>
                    <a:pt x="700105" y="165925"/>
                  </a:lnTo>
                  <a:lnTo>
                    <a:pt x="690604" y="171926"/>
                  </a:lnTo>
                  <a:lnTo>
                    <a:pt x="677874" y="178689"/>
                  </a:lnTo>
                  <a:lnTo>
                    <a:pt x="641013" y="171926"/>
                  </a:lnTo>
                  <a:lnTo>
                    <a:pt x="590091" y="185357"/>
                  </a:lnTo>
                  <a:lnTo>
                    <a:pt x="477559" y="240252"/>
                  </a:lnTo>
                  <a:cubicBezTo>
                    <a:pt x="181848" y="530352"/>
                    <a:pt x="102036" y="696627"/>
                    <a:pt x="0" y="1091502"/>
                  </a:cubicBezTo>
                  <a:lnTo>
                    <a:pt x="114699" y="1064800"/>
                  </a:lnTo>
                  <a:lnTo>
                    <a:pt x="134554" y="1086041"/>
                  </a:lnTo>
                  <a:lnTo>
                    <a:pt x="168565" y="1091756"/>
                  </a:lnTo>
                  <a:lnTo>
                    <a:pt x="191271" y="1105948"/>
                  </a:lnTo>
                  <a:lnTo>
                    <a:pt x="215306" y="1096423"/>
                  </a:lnTo>
                  <a:lnTo>
                    <a:pt x="235162" y="1116330"/>
                  </a:lnTo>
                  <a:lnTo>
                    <a:pt x="279053" y="1140428"/>
                  </a:lnTo>
                  <a:lnTo>
                    <a:pt x="321519" y="1146143"/>
                  </a:lnTo>
                  <a:lnTo>
                    <a:pt x="334250" y="1188720"/>
                  </a:lnTo>
                  <a:cubicBezTo>
                    <a:pt x="334250" y="1188720"/>
                    <a:pt x="363985" y="1215676"/>
                    <a:pt x="362750" y="1221391"/>
                  </a:cubicBezTo>
                  <a:cubicBezTo>
                    <a:pt x="361515" y="1227106"/>
                    <a:pt x="372251" y="1252633"/>
                    <a:pt x="378331" y="1252633"/>
                  </a:cubicBezTo>
                  <a:cubicBezTo>
                    <a:pt x="392505" y="1257710"/>
                    <a:pt x="406252" y="1263891"/>
                    <a:pt x="419467" y="1271111"/>
                  </a:cubicBezTo>
                  <a:lnTo>
                    <a:pt x="443503" y="1273874"/>
                  </a:lnTo>
                  <a:lnTo>
                    <a:pt x="453003" y="1252633"/>
                  </a:lnTo>
                  <a:lnTo>
                    <a:pt x="474283" y="1252633"/>
                  </a:lnTo>
                  <a:lnTo>
                    <a:pt x="474283" y="1273874"/>
                  </a:lnTo>
                  <a:lnTo>
                    <a:pt x="482834" y="1285304"/>
                  </a:lnTo>
                  <a:lnTo>
                    <a:pt x="485589" y="1317879"/>
                  </a:lnTo>
                  <a:lnTo>
                    <a:pt x="494139" y="1342073"/>
                  </a:lnTo>
                  <a:lnTo>
                    <a:pt x="479983" y="1357694"/>
                  </a:lnTo>
                  <a:lnTo>
                    <a:pt x="457278" y="1386269"/>
                  </a:lnTo>
                  <a:lnTo>
                    <a:pt x="428777" y="1425797"/>
                  </a:lnTo>
                  <a:lnTo>
                    <a:pt x="431627" y="1463897"/>
                  </a:lnTo>
                  <a:lnTo>
                    <a:pt x="424502" y="1489424"/>
                  </a:lnTo>
                  <a:lnTo>
                    <a:pt x="445782" y="1496568"/>
                  </a:lnTo>
                  <a:lnTo>
                    <a:pt x="427352" y="1522095"/>
                  </a:lnTo>
                  <a:cubicBezTo>
                    <a:pt x="431114" y="1532801"/>
                    <a:pt x="434287" y="1543707"/>
                    <a:pt x="436852" y="1554766"/>
                  </a:cubicBezTo>
                  <a:cubicBezTo>
                    <a:pt x="441251" y="1566948"/>
                    <a:pt x="446457" y="1578816"/>
                    <a:pt x="452433" y="1590294"/>
                  </a:cubicBezTo>
                  <a:lnTo>
                    <a:pt x="472288" y="1607344"/>
                  </a:lnTo>
                  <a:lnTo>
                    <a:pt x="480838" y="1635919"/>
                  </a:lnTo>
                  <a:lnTo>
                    <a:pt x="529005" y="1735265"/>
                  </a:lnTo>
                  <a:lnTo>
                    <a:pt x="562921" y="1763840"/>
                  </a:lnTo>
                  <a:lnTo>
                    <a:pt x="612512" y="1789367"/>
                  </a:lnTo>
                  <a:cubicBezTo>
                    <a:pt x="612512" y="1789367"/>
                    <a:pt x="643673" y="1823466"/>
                    <a:pt x="645098" y="1827467"/>
                  </a:cubicBezTo>
                  <a:cubicBezTo>
                    <a:pt x="646523" y="1831467"/>
                    <a:pt x="662103" y="1894142"/>
                    <a:pt x="662103" y="1894142"/>
                  </a:cubicBezTo>
                  <a:cubicBezTo>
                    <a:pt x="661882" y="1905826"/>
                    <a:pt x="661660" y="1917510"/>
                    <a:pt x="661439" y="1929194"/>
                  </a:cubicBezTo>
                  <a:lnTo>
                    <a:pt x="670939" y="1966055"/>
                  </a:lnTo>
                  <a:lnTo>
                    <a:pt x="673789" y="2007299"/>
                  </a:lnTo>
                  <a:lnTo>
                    <a:pt x="678064" y="2064449"/>
                  </a:lnTo>
                  <a:lnTo>
                    <a:pt x="692219" y="2109883"/>
                  </a:lnTo>
                  <a:lnTo>
                    <a:pt x="704950" y="2169509"/>
                  </a:lnTo>
                  <a:lnTo>
                    <a:pt x="689369" y="2189417"/>
                  </a:lnTo>
                  <a:lnTo>
                    <a:pt x="698869" y="2218849"/>
                  </a:lnTo>
                  <a:lnTo>
                    <a:pt x="710270" y="2261807"/>
                  </a:lnTo>
                  <a:lnTo>
                    <a:pt x="730030" y="2283143"/>
                  </a:lnTo>
                  <a:cubicBezTo>
                    <a:pt x="729587" y="2294509"/>
                    <a:pt x="729143" y="2305876"/>
                    <a:pt x="728700" y="2317242"/>
                  </a:cubicBezTo>
                  <a:lnTo>
                    <a:pt x="732880" y="2351246"/>
                  </a:lnTo>
                  <a:lnTo>
                    <a:pt x="820758" y="2444972"/>
                  </a:lnTo>
                  <a:lnTo>
                    <a:pt x="837668" y="2463451"/>
                  </a:lnTo>
                  <a:lnTo>
                    <a:pt x="837668" y="2419445"/>
                  </a:lnTo>
                  <a:lnTo>
                    <a:pt x="866169" y="2402967"/>
                  </a:lnTo>
                  <a:lnTo>
                    <a:pt x="866169" y="2376869"/>
                  </a:lnTo>
                  <a:lnTo>
                    <a:pt x="837668" y="2364105"/>
                  </a:lnTo>
                  <a:lnTo>
                    <a:pt x="837668" y="2344198"/>
                  </a:lnTo>
                  <a:lnTo>
                    <a:pt x="851634" y="2331434"/>
                  </a:lnTo>
                  <a:lnTo>
                    <a:pt x="865694" y="2308670"/>
                  </a:lnTo>
                  <a:lnTo>
                    <a:pt x="865694" y="2290191"/>
                  </a:lnTo>
                  <a:cubicBezTo>
                    <a:pt x="877379" y="2286000"/>
                    <a:pt x="865694" y="2273141"/>
                    <a:pt x="865694" y="2273141"/>
                  </a:cubicBezTo>
                  <a:lnTo>
                    <a:pt x="846219" y="2273141"/>
                  </a:lnTo>
                  <a:lnTo>
                    <a:pt x="844793" y="2254758"/>
                  </a:lnTo>
                  <a:lnTo>
                    <a:pt x="863224" y="2254758"/>
                  </a:lnTo>
                  <a:lnTo>
                    <a:pt x="870824" y="2266093"/>
                  </a:lnTo>
                  <a:lnTo>
                    <a:pt x="885835" y="2254758"/>
                  </a:lnTo>
                  <a:lnTo>
                    <a:pt x="874529" y="2231993"/>
                  </a:lnTo>
                  <a:cubicBezTo>
                    <a:pt x="877379" y="2224945"/>
                    <a:pt x="897235" y="2231993"/>
                    <a:pt x="897235" y="2231993"/>
                  </a:cubicBezTo>
                  <a:lnTo>
                    <a:pt x="931151" y="2212086"/>
                  </a:lnTo>
                  <a:lnTo>
                    <a:pt x="945306" y="2195132"/>
                  </a:lnTo>
                  <a:lnTo>
                    <a:pt x="945306" y="2172367"/>
                  </a:lnTo>
                  <a:lnTo>
                    <a:pt x="929156" y="2157794"/>
                  </a:lnTo>
                  <a:lnTo>
                    <a:pt x="914905" y="2135029"/>
                  </a:lnTo>
                  <a:lnTo>
                    <a:pt x="931911" y="2135029"/>
                  </a:lnTo>
                  <a:cubicBezTo>
                    <a:pt x="931911" y="2135029"/>
                    <a:pt x="957467" y="2147888"/>
                    <a:pt x="965922" y="2135029"/>
                  </a:cubicBezTo>
                  <a:cubicBezTo>
                    <a:pt x="974377" y="2122170"/>
                    <a:pt x="987202" y="2105216"/>
                    <a:pt x="987202" y="2105216"/>
                  </a:cubicBezTo>
                  <a:lnTo>
                    <a:pt x="1002783" y="2068354"/>
                  </a:lnTo>
                  <a:cubicBezTo>
                    <a:pt x="1002783" y="2068354"/>
                    <a:pt x="1032519" y="2014347"/>
                    <a:pt x="1035369" y="2010061"/>
                  </a:cubicBezTo>
                  <a:cubicBezTo>
                    <a:pt x="1038219" y="2005774"/>
                    <a:pt x="1035369" y="1952911"/>
                    <a:pt x="1035369" y="1952911"/>
                  </a:cubicBezTo>
                  <a:lnTo>
                    <a:pt x="1082110" y="1914811"/>
                  </a:lnTo>
                  <a:lnTo>
                    <a:pt x="1113271" y="1914811"/>
                  </a:lnTo>
                  <a:lnTo>
                    <a:pt x="1138732" y="1872139"/>
                  </a:lnTo>
                  <a:lnTo>
                    <a:pt x="1158587" y="1844135"/>
                  </a:lnTo>
                  <a:lnTo>
                    <a:pt x="1158587" y="1796510"/>
                  </a:lnTo>
                  <a:lnTo>
                    <a:pt x="1165617" y="1751076"/>
                  </a:lnTo>
                  <a:lnTo>
                    <a:pt x="1154502" y="1706690"/>
                  </a:lnTo>
                  <a:lnTo>
                    <a:pt x="1194118" y="1654112"/>
                  </a:lnTo>
                  <a:lnTo>
                    <a:pt x="1223854" y="1625537"/>
                  </a:lnTo>
                  <a:lnTo>
                    <a:pt x="1212549" y="1573054"/>
                  </a:lnTo>
                  <a:lnTo>
                    <a:pt x="1206658" y="1540478"/>
                  </a:lnTo>
                  <a:close/>
                  <a:moveTo>
                    <a:pt x="1522257" y="424720"/>
                  </a:moveTo>
                  <a:lnTo>
                    <a:pt x="1531757" y="430340"/>
                  </a:lnTo>
                  <a:lnTo>
                    <a:pt x="1544678" y="419100"/>
                  </a:lnTo>
                  <a:lnTo>
                    <a:pt x="1563013" y="419100"/>
                  </a:lnTo>
                  <a:lnTo>
                    <a:pt x="1579924" y="413385"/>
                  </a:lnTo>
                  <a:lnTo>
                    <a:pt x="1587524" y="402907"/>
                  </a:lnTo>
                  <a:lnTo>
                    <a:pt x="1583914" y="388430"/>
                  </a:lnTo>
                  <a:lnTo>
                    <a:pt x="1591134" y="380714"/>
                  </a:lnTo>
                  <a:cubicBezTo>
                    <a:pt x="1591989" y="368999"/>
                    <a:pt x="1573463" y="360521"/>
                    <a:pt x="1573463" y="360521"/>
                  </a:cubicBezTo>
                  <a:lnTo>
                    <a:pt x="1563013" y="360521"/>
                  </a:lnTo>
                  <a:lnTo>
                    <a:pt x="1550093" y="375476"/>
                  </a:lnTo>
                  <a:lnTo>
                    <a:pt x="1536412" y="375476"/>
                  </a:lnTo>
                  <a:lnTo>
                    <a:pt x="1531567" y="392430"/>
                  </a:lnTo>
                  <a:lnTo>
                    <a:pt x="1533562" y="405194"/>
                  </a:lnTo>
                  <a:lnTo>
                    <a:pt x="1522257" y="412242"/>
                  </a:lnTo>
                  <a:lnTo>
                    <a:pt x="1522257" y="424720"/>
                  </a:lnTo>
                  <a:close/>
                  <a:moveTo>
                    <a:pt x="1607759" y="317373"/>
                  </a:moveTo>
                  <a:lnTo>
                    <a:pt x="1593319" y="323850"/>
                  </a:lnTo>
                  <a:lnTo>
                    <a:pt x="1593319" y="345662"/>
                  </a:lnTo>
                  <a:lnTo>
                    <a:pt x="1594934" y="351282"/>
                  </a:lnTo>
                  <a:cubicBezTo>
                    <a:pt x="1595988" y="355778"/>
                    <a:pt x="1596530" y="360379"/>
                    <a:pt x="1596549" y="364998"/>
                  </a:cubicBezTo>
                  <a:lnTo>
                    <a:pt x="1606999" y="372237"/>
                  </a:lnTo>
                  <a:lnTo>
                    <a:pt x="1617450" y="378714"/>
                  </a:lnTo>
                  <a:lnTo>
                    <a:pt x="1622295" y="388239"/>
                  </a:lnTo>
                  <a:cubicBezTo>
                    <a:pt x="1622295" y="388239"/>
                    <a:pt x="1620680" y="397764"/>
                    <a:pt x="1615075" y="397764"/>
                  </a:cubicBezTo>
                  <a:lnTo>
                    <a:pt x="1602154" y="401860"/>
                  </a:lnTo>
                  <a:lnTo>
                    <a:pt x="1606999" y="410718"/>
                  </a:lnTo>
                  <a:cubicBezTo>
                    <a:pt x="1606999" y="410718"/>
                    <a:pt x="1597499" y="415576"/>
                    <a:pt x="1596549" y="419576"/>
                  </a:cubicBezTo>
                  <a:lnTo>
                    <a:pt x="1605384" y="426053"/>
                  </a:lnTo>
                  <a:lnTo>
                    <a:pt x="1597309" y="434150"/>
                  </a:lnTo>
                  <a:lnTo>
                    <a:pt x="1579639" y="434150"/>
                  </a:lnTo>
                  <a:lnTo>
                    <a:pt x="1579639" y="443675"/>
                  </a:lnTo>
                  <a:lnTo>
                    <a:pt x="1616690" y="443675"/>
                  </a:lnTo>
                  <a:lnTo>
                    <a:pt x="1631985" y="434150"/>
                  </a:lnTo>
                  <a:lnTo>
                    <a:pt x="1654501" y="438150"/>
                  </a:lnTo>
                  <a:cubicBezTo>
                    <a:pt x="1654501" y="438150"/>
                    <a:pt x="1673026" y="434150"/>
                    <a:pt x="1677016" y="434150"/>
                  </a:cubicBezTo>
                  <a:lnTo>
                    <a:pt x="1673786" y="430054"/>
                  </a:lnTo>
                  <a:lnTo>
                    <a:pt x="1679486" y="422815"/>
                  </a:lnTo>
                  <a:lnTo>
                    <a:pt x="1688322" y="412337"/>
                  </a:lnTo>
                  <a:lnTo>
                    <a:pt x="1677016" y="407765"/>
                  </a:lnTo>
                  <a:lnTo>
                    <a:pt x="1664191" y="403765"/>
                  </a:lnTo>
                  <a:lnTo>
                    <a:pt x="1665806" y="390049"/>
                  </a:lnTo>
                  <a:lnTo>
                    <a:pt x="1653646" y="380524"/>
                  </a:lnTo>
                  <a:lnTo>
                    <a:pt x="1635215" y="370427"/>
                  </a:lnTo>
                  <a:lnTo>
                    <a:pt x="1633600" y="351854"/>
                  </a:lnTo>
                  <a:lnTo>
                    <a:pt x="1635215" y="335756"/>
                  </a:lnTo>
                  <a:lnTo>
                    <a:pt x="1616215" y="335756"/>
                  </a:lnTo>
                  <a:lnTo>
                    <a:pt x="1612224" y="327660"/>
                  </a:lnTo>
                  <a:lnTo>
                    <a:pt x="1623435" y="317182"/>
                  </a:lnTo>
                  <a:lnTo>
                    <a:pt x="1607759" y="317373"/>
                  </a:lnTo>
                  <a:close/>
                  <a:moveTo>
                    <a:pt x="1713212" y="386810"/>
                  </a:moveTo>
                  <a:lnTo>
                    <a:pt x="1713212" y="380714"/>
                  </a:lnTo>
                  <a:lnTo>
                    <a:pt x="1726133" y="380714"/>
                  </a:lnTo>
                  <a:lnTo>
                    <a:pt x="1733353" y="375476"/>
                  </a:lnTo>
                  <a:lnTo>
                    <a:pt x="1733353" y="355282"/>
                  </a:lnTo>
                  <a:lnTo>
                    <a:pt x="1742853" y="350425"/>
                  </a:lnTo>
                  <a:lnTo>
                    <a:pt x="1739623" y="334328"/>
                  </a:lnTo>
                  <a:lnTo>
                    <a:pt x="1724518" y="328994"/>
                  </a:lnTo>
                  <a:lnTo>
                    <a:pt x="1702002" y="336232"/>
                  </a:lnTo>
                  <a:lnTo>
                    <a:pt x="1702002" y="348044"/>
                  </a:lnTo>
                  <a:lnTo>
                    <a:pt x="1688322" y="349663"/>
                  </a:lnTo>
                  <a:lnTo>
                    <a:pt x="1685092" y="360521"/>
                  </a:lnTo>
                  <a:lnTo>
                    <a:pt x="1694592" y="364998"/>
                  </a:lnTo>
                  <a:lnTo>
                    <a:pt x="1679296" y="373856"/>
                  </a:lnTo>
                  <a:lnTo>
                    <a:pt x="1675211" y="380714"/>
                  </a:lnTo>
                  <a:lnTo>
                    <a:pt x="1688132" y="392430"/>
                  </a:lnTo>
                  <a:lnTo>
                    <a:pt x="1713212" y="386810"/>
                  </a:lnTo>
                  <a:close/>
                  <a:moveTo>
                    <a:pt x="2524534" y="876110"/>
                  </a:moveTo>
                  <a:lnTo>
                    <a:pt x="2577736" y="904685"/>
                  </a:lnTo>
                  <a:lnTo>
                    <a:pt x="2605192" y="894017"/>
                  </a:lnTo>
                  <a:lnTo>
                    <a:pt x="2623432" y="919925"/>
                  </a:lnTo>
                  <a:lnTo>
                    <a:pt x="2672169" y="930688"/>
                  </a:lnTo>
                  <a:lnTo>
                    <a:pt x="2693449" y="941356"/>
                  </a:lnTo>
                  <a:lnTo>
                    <a:pt x="2752826" y="809593"/>
                  </a:lnTo>
                  <a:cubicBezTo>
                    <a:pt x="2662503" y="608118"/>
                    <a:pt x="2543606" y="384419"/>
                    <a:pt x="2300883" y="208344"/>
                  </a:cubicBezTo>
                  <a:lnTo>
                    <a:pt x="2251877" y="211265"/>
                  </a:lnTo>
                  <a:lnTo>
                    <a:pt x="2241237" y="232696"/>
                  </a:lnTo>
                  <a:lnTo>
                    <a:pt x="2218531" y="224219"/>
                  </a:lnTo>
                  <a:lnTo>
                    <a:pt x="2207796" y="205169"/>
                  </a:lnTo>
                  <a:lnTo>
                    <a:pt x="2186420" y="205169"/>
                  </a:lnTo>
                  <a:lnTo>
                    <a:pt x="2195920" y="214694"/>
                  </a:lnTo>
                  <a:lnTo>
                    <a:pt x="2203616" y="230029"/>
                  </a:lnTo>
                  <a:lnTo>
                    <a:pt x="2170080" y="230029"/>
                  </a:lnTo>
                  <a:lnTo>
                    <a:pt x="2170080" y="248983"/>
                  </a:lnTo>
                  <a:lnTo>
                    <a:pt x="2146139" y="245459"/>
                  </a:lnTo>
                  <a:lnTo>
                    <a:pt x="2131604" y="243269"/>
                  </a:lnTo>
                  <a:lnTo>
                    <a:pt x="2123433" y="247364"/>
                  </a:lnTo>
                  <a:lnTo>
                    <a:pt x="2131034" y="252031"/>
                  </a:lnTo>
                  <a:lnTo>
                    <a:pt x="2141579" y="254413"/>
                  </a:lnTo>
                  <a:lnTo>
                    <a:pt x="2132079" y="257937"/>
                  </a:lnTo>
                  <a:lnTo>
                    <a:pt x="2119348" y="252794"/>
                  </a:lnTo>
                  <a:lnTo>
                    <a:pt x="2103483" y="247459"/>
                  </a:lnTo>
                  <a:lnTo>
                    <a:pt x="2098733" y="236887"/>
                  </a:lnTo>
                  <a:lnTo>
                    <a:pt x="2087048" y="227362"/>
                  </a:lnTo>
                  <a:lnTo>
                    <a:pt x="2073557" y="225552"/>
                  </a:lnTo>
                  <a:lnTo>
                    <a:pt x="2064057" y="214408"/>
                  </a:lnTo>
                  <a:lnTo>
                    <a:pt x="2084768" y="216218"/>
                  </a:lnTo>
                  <a:lnTo>
                    <a:pt x="2103008" y="224409"/>
                  </a:lnTo>
                  <a:lnTo>
                    <a:pt x="2118208" y="226219"/>
                  </a:lnTo>
                  <a:cubicBezTo>
                    <a:pt x="2118208" y="226219"/>
                    <a:pt x="2127709" y="223837"/>
                    <a:pt x="2128754" y="225552"/>
                  </a:cubicBezTo>
                  <a:cubicBezTo>
                    <a:pt x="2136021" y="227877"/>
                    <a:pt x="2143498" y="229473"/>
                    <a:pt x="2151079" y="230315"/>
                  </a:cubicBezTo>
                  <a:lnTo>
                    <a:pt x="2163430" y="220790"/>
                  </a:lnTo>
                  <a:lnTo>
                    <a:pt x="2142529" y="205169"/>
                  </a:lnTo>
                  <a:lnTo>
                    <a:pt x="2105478" y="194215"/>
                  </a:lnTo>
                  <a:lnTo>
                    <a:pt x="2040306" y="185833"/>
                  </a:lnTo>
                  <a:cubicBezTo>
                    <a:pt x="2031376" y="183581"/>
                    <a:pt x="2022560" y="180879"/>
                    <a:pt x="2013895" y="177737"/>
                  </a:cubicBezTo>
                  <a:lnTo>
                    <a:pt x="1992235" y="172403"/>
                  </a:lnTo>
                  <a:lnTo>
                    <a:pt x="1944734" y="172403"/>
                  </a:lnTo>
                  <a:lnTo>
                    <a:pt x="1872531" y="185833"/>
                  </a:lnTo>
                  <a:lnTo>
                    <a:pt x="1832631" y="211265"/>
                  </a:lnTo>
                  <a:lnTo>
                    <a:pt x="1785129" y="254222"/>
                  </a:lnTo>
                  <a:lnTo>
                    <a:pt x="1741713" y="260699"/>
                  </a:lnTo>
                  <a:cubicBezTo>
                    <a:pt x="1734977" y="266327"/>
                    <a:pt x="1728631" y="272405"/>
                    <a:pt x="1722712" y="278892"/>
                  </a:cubicBezTo>
                  <a:lnTo>
                    <a:pt x="1732213" y="299561"/>
                  </a:lnTo>
                  <a:lnTo>
                    <a:pt x="1729838" y="309086"/>
                  </a:lnTo>
                  <a:lnTo>
                    <a:pt x="1736298" y="314325"/>
                  </a:lnTo>
                  <a:lnTo>
                    <a:pt x="1741048" y="323850"/>
                  </a:lnTo>
                  <a:lnTo>
                    <a:pt x="1747508" y="333375"/>
                  </a:lnTo>
                  <a:lnTo>
                    <a:pt x="1771544" y="329851"/>
                  </a:lnTo>
                  <a:lnTo>
                    <a:pt x="1797385" y="315182"/>
                  </a:lnTo>
                  <a:lnTo>
                    <a:pt x="1817335" y="325755"/>
                  </a:lnTo>
                  <a:lnTo>
                    <a:pt x="1832631" y="352235"/>
                  </a:lnTo>
                  <a:lnTo>
                    <a:pt x="1835481" y="368141"/>
                  </a:lnTo>
                  <a:lnTo>
                    <a:pt x="1853721" y="371666"/>
                  </a:lnTo>
                  <a:lnTo>
                    <a:pt x="1866071" y="361093"/>
                  </a:lnTo>
                  <a:lnTo>
                    <a:pt x="1878992" y="358140"/>
                  </a:lnTo>
                  <a:lnTo>
                    <a:pt x="1886022" y="336899"/>
                  </a:lnTo>
                  <a:lnTo>
                    <a:pt x="1887162" y="320421"/>
                  </a:lnTo>
                  <a:lnTo>
                    <a:pt x="1904833" y="315182"/>
                  </a:lnTo>
                  <a:lnTo>
                    <a:pt x="1904833" y="304324"/>
                  </a:lnTo>
                  <a:lnTo>
                    <a:pt x="1898372" y="299656"/>
                  </a:lnTo>
                  <a:lnTo>
                    <a:pt x="1890107" y="294323"/>
                  </a:lnTo>
                  <a:lnTo>
                    <a:pt x="1887162" y="275273"/>
                  </a:lnTo>
                  <a:lnTo>
                    <a:pt x="1914048" y="258223"/>
                  </a:lnTo>
                  <a:cubicBezTo>
                    <a:pt x="1914048" y="258223"/>
                    <a:pt x="1928298" y="245269"/>
                    <a:pt x="1928298" y="242983"/>
                  </a:cubicBezTo>
                  <a:cubicBezTo>
                    <a:pt x="1928298" y="240697"/>
                    <a:pt x="1935328" y="232886"/>
                    <a:pt x="1935328" y="232886"/>
                  </a:cubicBezTo>
                  <a:cubicBezTo>
                    <a:pt x="1935328" y="232886"/>
                    <a:pt x="1946539" y="233553"/>
                    <a:pt x="1950054" y="234125"/>
                  </a:cubicBezTo>
                  <a:cubicBezTo>
                    <a:pt x="1953569" y="234696"/>
                    <a:pt x="1972284" y="241173"/>
                    <a:pt x="1972284" y="241173"/>
                  </a:cubicBezTo>
                  <a:lnTo>
                    <a:pt x="1979409" y="246507"/>
                  </a:lnTo>
                  <a:lnTo>
                    <a:pt x="1957654" y="257080"/>
                  </a:lnTo>
                  <a:lnTo>
                    <a:pt x="1944829" y="270034"/>
                  </a:lnTo>
                  <a:lnTo>
                    <a:pt x="1935328" y="276511"/>
                  </a:lnTo>
                  <a:lnTo>
                    <a:pt x="1944164" y="297085"/>
                  </a:lnTo>
                  <a:lnTo>
                    <a:pt x="1967059" y="308896"/>
                  </a:lnTo>
                  <a:lnTo>
                    <a:pt x="1987580" y="304705"/>
                  </a:lnTo>
                  <a:lnTo>
                    <a:pt x="2020166" y="303086"/>
                  </a:lnTo>
                  <a:cubicBezTo>
                    <a:pt x="2020166" y="303086"/>
                    <a:pt x="2057502" y="310610"/>
                    <a:pt x="2059212" y="311849"/>
                  </a:cubicBezTo>
                  <a:cubicBezTo>
                    <a:pt x="2060922" y="313087"/>
                    <a:pt x="2048476" y="317087"/>
                    <a:pt x="2048476" y="317087"/>
                  </a:cubicBezTo>
                  <a:lnTo>
                    <a:pt x="2033941" y="321183"/>
                  </a:lnTo>
                  <a:lnTo>
                    <a:pt x="2025771" y="326517"/>
                  </a:lnTo>
                  <a:lnTo>
                    <a:pt x="2011900" y="319469"/>
                  </a:lnTo>
                  <a:cubicBezTo>
                    <a:pt x="2006305" y="315543"/>
                    <a:pt x="1999721" y="313296"/>
                    <a:pt x="1992900" y="312992"/>
                  </a:cubicBezTo>
                  <a:cubicBezTo>
                    <a:pt x="1987152" y="314112"/>
                    <a:pt x="1981728" y="316521"/>
                    <a:pt x="1977034" y="320040"/>
                  </a:cubicBezTo>
                  <a:lnTo>
                    <a:pt x="1985870" y="333566"/>
                  </a:lnTo>
                  <a:lnTo>
                    <a:pt x="1998125" y="341852"/>
                  </a:lnTo>
                  <a:cubicBezTo>
                    <a:pt x="1998125" y="341852"/>
                    <a:pt x="1992900" y="357092"/>
                    <a:pt x="1989385" y="356521"/>
                  </a:cubicBezTo>
                  <a:cubicBezTo>
                    <a:pt x="1985870" y="355949"/>
                    <a:pt x="1979885" y="345377"/>
                    <a:pt x="1979885" y="345377"/>
                  </a:cubicBezTo>
                  <a:lnTo>
                    <a:pt x="1966299" y="340043"/>
                  </a:lnTo>
                  <a:lnTo>
                    <a:pt x="1957559" y="345377"/>
                  </a:lnTo>
                  <a:lnTo>
                    <a:pt x="1958699" y="358331"/>
                  </a:lnTo>
                  <a:lnTo>
                    <a:pt x="1954899" y="376619"/>
                  </a:lnTo>
                  <a:lnTo>
                    <a:pt x="1940268" y="386144"/>
                  </a:lnTo>
                  <a:lnTo>
                    <a:pt x="1929628" y="394430"/>
                  </a:lnTo>
                  <a:lnTo>
                    <a:pt x="1915568" y="386144"/>
                  </a:lnTo>
                  <a:lnTo>
                    <a:pt x="1897422" y="391478"/>
                  </a:lnTo>
                  <a:lnTo>
                    <a:pt x="1865691" y="389668"/>
                  </a:lnTo>
                  <a:lnTo>
                    <a:pt x="1858661" y="396145"/>
                  </a:lnTo>
                  <a:lnTo>
                    <a:pt x="1847451" y="391478"/>
                  </a:lnTo>
                  <a:cubicBezTo>
                    <a:pt x="1847451" y="391478"/>
                    <a:pt x="1819900" y="392621"/>
                    <a:pt x="1818095" y="393192"/>
                  </a:cubicBezTo>
                  <a:cubicBezTo>
                    <a:pt x="1811797" y="391068"/>
                    <a:pt x="1805716" y="388324"/>
                    <a:pt x="1799950" y="385001"/>
                  </a:cubicBezTo>
                  <a:lnTo>
                    <a:pt x="1792920" y="369094"/>
                  </a:lnTo>
                  <a:lnTo>
                    <a:pt x="1801660" y="358521"/>
                  </a:lnTo>
                  <a:lnTo>
                    <a:pt x="1797575" y="353759"/>
                  </a:lnTo>
                  <a:lnTo>
                    <a:pt x="1794060" y="344996"/>
                  </a:lnTo>
                  <a:lnTo>
                    <a:pt x="1799950" y="337852"/>
                  </a:lnTo>
                  <a:lnTo>
                    <a:pt x="1791114" y="335566"/>
                  </a:lnTo>
                  <a:lnTo>
                    <a:pt x="1776484" y="350234"/>
                  </a:lnTo>
                  <a:cubicBezTo>
                    <a:pt x="1776262" y="354965"/>
                    <a:pt x="1776041" y="359696"/>
                    <a:pt x="1775819" y="364427"/>
                  </a:cubicBezTo>
                  <a:cubicBezTo>
                    <a:pt x="1775819" y="364427"/>
                    <a:pt x="1783514" y="377952"/>
                    <a:pt x="1784084" y="379667"/>
                  </a:cubicBezTo>
                  <a:cubicBezTo>
                    <a:pt x="1784521" y="383779"/>
                    <a:pt x="1784711" y="387914"/>
                    <a:pt x="1784654" y="392049"/>
                  </a:cubicBezTo>
                  <a:lnTo>
                    <a:pt x="1770024" y="397955"/>
                  </a:lnTo>
                  <a:lnTo>
                    <a:pt x="1754158" y="402622"/>
                  </a:lnTo>
                  <a:lnTo>
                    <a:pt x="1757103" y="408527"/>
                  </a:lnTo>
                  <a:lnTo>
                    <a:pt x="1773539" y="411480"/>
                  </a:lnTo>
                  <a:lnTo>
                    <a:pt x="1768219" y="421005"/>
                  </a:lnTo>
                  <a:lnTo>
                    <a:pt x="1758719" y="421577"/>
                  </a:lnTo>
                  <a:lnTo>
                    <a:pt x="1754063" y="433388"/>
                  </a:lnTo>
                  <a:lnTo>
                    <a:pt x="1751118" y="439865"/>
                  </a:lnTo>
                  <a:lnTo>
                    <a:pt x="1738198" y="436340"/>
                  </a:lnTo>
                  <a:lnTo>
                    <a:pt x="1738768" y="428054"/>
                  </a:lnTo>
                  <a:lnTo>
                    <a:pt x="1739338" y="417481"/>
                  </a:lnTo>
                  <a:lnTo>
                    <a:pt x="1734113" y="412147"/>
                  </a:lnTo>
                  <a:lnTo>
                    <a:pt x="1726418" y="420434"/>
                  </a:lnTo>
                  <a:lnTo>
                    <a:pt x="1718247" y="431006"/>
                  </a:lnTo>
                  <a:lnTo>
                    <a:pt x="1699247" y="434531"/>
                  </a:lnTo>
                  <a:lnTo>
                    <a:pt x="1690412" y="441579"/>
                  </a:lnTo>
                  <a:lnTo>
                    <a:pt x="1684522" y="454533"/>
                  </a:lnTo>
                  <a:lnTo>
                    <a:pt x="1670461" y="461010"/>
                  </a:lnTo>
                  <a:lnTo>
                    <a:pt x="1659346" y="468059"/>
                  </a:lnTo>
                  <a:lnTo>
                    <a:pt x="1642245" y="459296"/>
                  </a:lnTo>
                  <a:lnTo>
                    <a:pt x="1639965" y="463391"/>
                  </a:lnTo>
                  <a:lnTo>
                    <a:pt x="1643480" y="472154"/>
                  </a:lnTo>
                  <a:lnTo>
                    <a:pt x="1639395" y="476917"/>
                  </a:lnTo>
                  <a:lnTo>
                    <a:pt x="1617070" y="475107"/>
                  </a:lnTo>
                  <a:lnTo>
                    <a:pt x="1604719" y="473393"/>
                  </a:lnTo>
                  <a:lnTo>
                    <a:pt x="1602914" y="489871"/>
                  </a:lnTo>
                  <a:lnTo>
                    <a:pt x="1624670" y="493395"/>
                  </a:lnTo>
                  <a:lnTo>
                    <a:pt x="1635215" y="502920"/>
                  </a:lnTo>
                  <a:cubicBezTo>
                    <a:pt x="1635215" y="502920"/>
                    <a:pt x="1643480" y="512921"/>
                    <a:pt x="1645190" y="512921"/>
                  </a:cubicBezTo>
                  <a:cubicBezTo>
                    <a:pt x="1646900" y="512921"/>
                    <a:pt x="1658776" y="515874"/>
                    <a:pt x="1658776" y="515874"/>
                  </a:cubicBezTo>
                  <a:lnTo>
                    <a:pt x="1654026" y="541782"/>
                  </a:lnTo>
                  <a:lnTo>
                    <a:pt x="1643480" y="565880"/>
                  </a:lnTo>
                  <a:lnTo>
                    <a:pt x="1599399" y="565309"/>
                  </a:lnTo>
                  <a:lnTo>
                    <a:pt x="1551328" y="564166"/>
                  </a:lnTo>
                  <a:lnTo>
                    <a:pt x="1536032" y="569976"/>
                  </a:lnTo>
                  <a:lnTo>
                    <a:pt x="1531282" y="583502"/>
                  </a:lnTo>
                  <a:lnTo>
                    <a:pt x="1535462" y="597694"/>
                  </a:lnTo>
                  <a:lnTo>
                    <a:pt x="1526912" y="624269"/>
                  </a:lnTo>
                  <a:lnTo>
                    <a:pt x="1523397" y="638461"/>
                  </a:lnTo>
                  <a:cubicBezTo>
                    <a:pt x="1523416" y="643299"/>
                    <a:pt x="1523958" y="648122"/>
                    <a:pt x="1525012" y="652844"/>
                  </a:cubicBezTo>
                  <a:cubicBezTo>
                    <a:pt x="1526247" y="654558"/>
                    <a:pt x="1533277" y="666941"/>
                    <a:pt x="1533277" y="666941"/>
                  </a:cubicBezTo>
                  <a:lnTo>
                    <a:pt x="1527957" y="686943"/>
                  </a:lnTo>
                  <a:lnTo>
                    <a:pt x="1543823" y="691706"/>
                  </a:lnTo>
                  <a:lnTo>
                    <a:pt x="1570233" y="693420"/>
                  </a:lnTo>
                  <a:lnTo>
                    <a:pt x="1584294" y="701135"/>
                  </a:lnTo>
                  <a:lnTo>
                    <a:pt x="1594934" y="702850"/>
                  </a:lnTo>
                  <a:lnTo>
                    <a:pt x="1612510" y="695230"/>
                  </a:lnTo>
                  <a:lnTo>
                    <a:pt x="1638920" y="691706"/>
                  </a:lnTo>
                  <a:lnTo>
                    <a:pt x="1663621" y="671036"/>
                  </a:lnTo>
                  <a:lnTo>
                    <a:pt x="1659536" y="645795"/>
                  </a:lnTo>
                  <a:lnTo>
                    <a:pt x="1674736" y="626745"/>
                  </a:lnTo>
                  <a:lnTo>
                    <a:pt x="1707037" y="606171"/>
                  </a:lnTo>
                  <a:lnTo>
                    <a:pt x="1721098" y="601409"/>
                  </a:lnTo>
                  <a:lnTo>
                    <a:pt x="1719387" y="580263"/>
                  </a:lnTo>
                  <a:lnTo>
                    <a:pt x="1738388" y="569024"/>
                  </a:lnTo>
                  <a:lnTo>
                    <a:pt x="1757388" y="575501"/>
                  </a:lnTo>
                  <a:lnTo>
                    <a:pt x="1770309" y="568452"/>
                  </a:lnTo>
                  <a:lnTo>
                    <a:pt x="1810020" y="556260"/>
                  </a:lnTo>
                  <a:lnTo>
                    <a:pt x="1849351" y="592836"/>
                  </a:lnTo>
                  <a:lnTo>
                    <a:pt x="1903313" y="629888"/>
                  </a:lnTo>
                  <a:cubicBezTo>
                    <a:pt x="1903313" y="629888"/>
                    <a:pt x="1914523" y="652272"/>
                    <a:pt x="1915093" y="653987"/>
                  </a:cubicBezTo>
                  <a:cubicBezTo>
                    <a:pt x="1912946" y="659405"/>
                    <a:pt x="1910172" y="664553"/>
                    <a:pt x="1906828" y="669322"/>
                  </a:cubicBezTo>
                  <a:lnTo>
                    <a:pt x="1876522" y="669322"/>
                  </a:lnTo>
                  <a:lnTo>
                    <a:pt x="1865121" y="671894"/>
                  </a:lnTo>
                  <a:cubicBezTo>
                    <a:pt x="1865121" y="671894"/>
                    <a:pt x="1868637" y="680657"/>
                    <a:pt x="1870917" y="680657"/>
                  </a:cubicBezTo>
                  <a:cubicBezTo>
                    <a:pt x="1873197" y="680657"/>
                    <a:pt x="1897422" y="691896"/>
                    <a:pt x="1897422" y="691896"/>
                  </a:cubicBezTo>
                  <a:lnTo>
                    <a:pt x="1905022" y="697802"/>
                  </a:lnTo>
                  <a:lnTo>
                    <a:pt x="1909108" y="696563"/>
                  </a:lnTo>
                  <a:lnTo>
                    <a:pt x="1908538" y="685419"/>
                  </a:lnTo>
                  <a:lnTo>
                    <a:pt x="1910913" y="674846"/>
                  </a:lnTo>
                  <a:lnTo>
                    <a:pt x="1919083" y="675989"/>
                  </a:lnTo>
                  <a:cubicBezTo>
                    <a:pt x="1922417" y="672357"/>
                    <a:pt x="1925372" y="668401"/>
                    <a:pt x="1927918" y="664178"/>
                  </a:cubicBezTo>
                  <a:cubicBezTo>
                    <a:pt x="1930379" y="658963"/>
                    <a:pt x="1933105" y="653877"/>
                    <a:pt x="1936088" y="648938"/>
                  </a:cubicBezTo>
                  <a:lnTo>
                    <a:pt x="1929628" y="636556"/>
                  </a:lnTo>
                  <a:lnTo>
                    <a:pt x="1933238" y="628269"/>
                  </a:lnTo>
                  <a:lnTo>
                    <a:pt x="1942739" y="629507"/>
                  </a:lnTo>
                  <a:lnTo>
                    <a:pt x="1943879" y="641794"/>
                  </a:lnTo>
                  <a:lnTo>
                    <a:pt x="1947394" y="641794"/>
                  </a:lnTo>
                  <a:lnTo>
                    <a:pt x="1946254" y="626555"/>
                  </a:lnTo>
                  <a:lnTo>
                    <a:pt x="1936753" y="620649"/>
                  </a:lnTo>
                  <a:lnTo>
                    <a:pt x="1924023" y="612172"/>
                  </a:lnTo>
                  <a:lnTo>
                    <a:pt x="1915188" y="599313"/>
                  </a:lnTo>
                  <a:lnTo>
                    <a:pt x="1899892" y="595122"/>
                  </a:lnTo>
                  <a:lnTo>
                    <a:pt x="1882317" y="582740"/>
                  </a:lnTo>
                  <a:lnTo>
                    <a:pt x="1878232" y="568643"/>
                  </a:lnTo>
                  <a:lnTo>
                    <a:pt x="1861796" y="560451"/>
                  </a:lnTo>
                  <a:lnTo>
                    <a:pt x="1857521" y="547497"/>
                  </a:lnTo>
                  <a:lnTo>
                    <a:pt x="1862271" y="533971"/>
                  </a:lnTo>
                  <a:lnTo>
                    <a:pt x="1872816" y="532162"/>
                  </a:lnTo>
                  <a:cubicBezTo>
                    <a:pt x="1873006" y="536480"/>
                    <a:pt x="1873197" y="540798"/>
                    <a:pt x="1873387" y="545116"/>
                  </a:cubicBezTo>
                  <a:lnTo>
                    <a:pt x="1883932" y="548640"/>
                  </a:lnTo>
                  <a:lnTo>
                    <a:pt x="1891057" y="544544"/>
                  </a:lnTo>
                  <a:lnTo>
                    <a:pt x="1901603" y="563594"/>
                  </a:lnTo>
                  <a:lnTo>
                    <a:pt x="1923263" y="575882"/>
                  </a:lnTo>
                  <a:lnTo>
                    <a:pt x="1940363" y="585407"/>
                  </a:lnTo>
                  <a:lnTo>
                    <a:pt x="1950909" y="586645"/>
                  </a:lnTo>
                  <a:lnTo>
                    <a:pt x="1968484" y="605695"/>
                  </a:lnTo>
                  <a:lnTo>
                    <a:pt x="1972664" y="630365"/>
                  </a:lnTo>
                  <a:lnTo>
                    <a:pt x="2005535" y="664559"/>
                  </a:lnTo>
                  <a:lnTo>
                    <a:pt x="2010190" y="688658"/>
                  </a:lnTo>
                  <a:lnTo>
                    <a:pt x="2033656" y="705136"/>
                  </a:lnTo>
                  <a:lnTo>
                    <a:pt x="2040116" y="699802"/>
                  </a:lnTo>
                  <a:lnTo>
                    <a:pt x="2036601" y="684562"/>
                  </a:lnTo>
                  <a:lnTo>
                    <a:pt x="2049521" y="677513"/>
                  </a:lnTo>
                  <a:lnTo>
                    <a:pt x="2045436" y="666845"/>
                  </a:lnTo>
                  <a:lnTo>
                    <a:pt x="2032421" y="662369"/>
                  </a:lnTo>
                  <a:lnTo>
                    <a:pt x="2027101" y="651796"/>
                  </a:lnTo>
                  <a:lnTo>
                    <a:pt x="2029476" y="634651"/>
                  </a:lnTo>
                  <a:lnTo>
                    <a:pt x="2021876" y="625888"/>
                  </a:lnTo>
                  <a:lnTo>
                    <a:pt x="2028906" y="627031"/>
                  </a:lnTo>
                  <a:lnTo>
                    <a:pt x="2034131" y="633508"/>
                  </a:lnTo>
                  <a:lnTo>
                    <a:pt x="2042396" y="622364"/>
                  </a:lnTo>
                  <a:lnTo>
                    <a:pt x="2056457" y="622935"/>
                  </a:lnTo>
                  <a:lnTo>
                    <a:pt x="2070612" y="628841"/>
                  </a:lnTo>
                  <a:lnTo>
                    <a:pt x="2081157" y="643319"/>
                  </a:lnTo>
                  <a:lnTo>
                    <a:pt x="2091703" y="659797"/>
                  </a:lnTo>
                  <a:cubicBezTo>
                    <a:pt x="2091703" y="659797"/>
                    <a:pt x="2084673" y="663893"/>
                    <a:pt x="2084102" y="665702"/>
                  </a:cubicBezTo>
                  <a:cubicBezTo>
                    <a:pt x="2085499" y="670258"/>
                    <a:pt x="2087475" y="674613"/>
                    <a:pt x="2089993" y="678656"/>
                  </a:cubicBezTo>
                  <a:lnTo>
                    <a:pt x="2103483" y="690944"/>
                  </a:lnTo>
                  <a:lnTo>
                    <a:pt x="2114028" y="705803"/>
                  </a:lnTo>
                  <a:lnTo>
                    <a:pt x="2135119" y="705231"/>
                  </a:lnTo>
                  <a:lnTo>
                    <a:pt x="2137494" y="714756"/>
                  </a:lnTo>
                  <a:lnTo>
                    <a:pt x="2152789" y="716471"/>
                  </a:lnTo>
                  <a:lnTo>
                    <a:pt x="2167420" y="712946"/>
                  </a:lnTo>
                  <a:lnTo>
                    <a:pt x="2171600" y="703421"/>
                  </a:lnTo>
                  <a:lnTo>
                    <a:pt x="2178060" y="712280"/>
                  </a:lnTo>
                  <a:lnTo>
                    <a:pt x="2195065" y="718185"/>
                  </a:lnTo>
                  <a:lnTo>
                    <a:pt x="2209696" y="717042"/>
                  </a:lnTo>
                  <a:lnTo>
                    <a:pt x="2222046" y="703421"/>
                  </a:lnTo>
                  <a:lnTo>
                    <a:pt x="2233162" y="708184"/>
                  </a:lnTo>
                  <a:lnTo>
                    <a:pt x="2241427" y="713423"/>
                  </a:lnTo>
                  <a:lnTo>
                    <a:pt x="2238482" y="725234"/>
                  </a:lnTo>
                  <a:lnTo>
                    <a:pt x="2245797" y="749427"/>
                  </a:lnTo>
                  <a:lnTo>
                    <a:pt x="2235157" y="773906"/>
                  </a:lnTo>
                  <a:lnTo>
                    <a:pt x="2235157" y="805910"/>
                  </a:lnTo>
                  <a:lnTo>
                    <a:pt x="2171030" y="805910"/>
                  </a:lnTo>
                  <a:lnTo>
                    <a:pt x="2146709" y="815435"/>
                  </a:lnTo>
                  <a:lnTo>
                    <a:pt x="2107283" y="795719"/>
                  </a:lnTo>
                  <a:lnTo>
                    <a:pt x="2081442" y="798767"/>
                  </a:lnTo>
                  <a:lnTo>
                    <a:pt x="2037266" y="782765"/>
                  </a:lnTo>
                  <a:lnTo>
                    <a:pt x="2002305" y="782765"/>
                  </a:lnTo>
                  <a:lnTo>
                    <a:pt x="1991665" y="792290"/>
                  </a:lnTo>
                  <a:lnTo>
                    <a:pt x="1997745" y="809054"/>
                  </a:lnTo>
                  <a:lnTo>
                    <a:pt x="1984065" y="822769"/>
                  </a:lnTo>
                  <a:lnTo>
                    <a:pt x="1949009" y="801434"/>
                  </a:lnTo>
                  <a:lnTo>
                    <a:pt x="1921648" y="804482"/>
                  </a:lnTo>
                  <a:lnTo>
                    <a:pt x="1911008" y="786194"/>
                  </a:lnTo>
                  <a:lnTo>
                    <a:pt x="1869871" y="774002"/>
                  </a:lnTo>
                  <a:lnTo>
                    <a:pt x="1841371" y="760190"/>
                  </a:lnTo>
                  <a:lnTo>
                    <a:pt x="1819520" y="749427"/>
                  </a:lnTo>
                  <a:lnTo>
                    <a:pt x="1845361" y="718947"/>
                  </a:lnTo>
                  <a:lnTo>
                    <a:pt x="1837761" y="693039"/>
                  </a:lnTo>
                  <a:lnTo>
                    <a:pt x="1819520" y="682276"/>
                  </a:lnTo>
                  <a:lnTo>
                    <a:pt x="1711407" y="694563"/>
                  </a:lnTo>
                  <a:lnTo>
                    <a:pt x="1668846" y="711327"/>
                  </a:lnTo>
                  <a:lnTo>
                    <a:pt x="1641390" y="712851"/>
                  </a:lnTo>
                  <a:lnTo>
                    <a:pt x="1612890" y="723519"/>
                  </a:lnTo>
                  <a:lnTo>
                    <a:pt x="1577929" y="715899"/>
                  </a:lnTo>
                  <a:lnTo>
                    <a:pt x="1555033" y="743331"/>
                  </a:lnTo>
                  <a:lnTo>
                    <a:pt x="1527672" y="761619"/>
                  </a:lnTo>
                  <a:lnTo>
                    <a:pt x="1502971" y="813530"/>
                  </a:lnTo>
                  <a:lnTo>
                    <a:pt x="1509432" y="836390"/>
                  </a:lnTo>
                  <a:lnTo>
                    <a:pt x="1477511" y="866966"/>
                  </a:lnTo>
                  <a:lnTo>
                    <a:pt x="1445590" y="879158"/>
                  </a:lnTo>
                  <a:lnTo>
                    <a:pt x="1430389" y="907733"/>
                  </a:lnTo>
                  <a:cubicBezTo>
                    <a:pt x="1430389" y="907733"/>
                    <a:pt x="1396854" y="982504"/>
                    <a:pt x="1393814" y="988600"/>
                  </a:cubicBezTo>
                  <a:cubicBezTo>
                    <a:pt x="1390773" y="994696"/>
                    <a:pt x="1393814" y="1032891"/>
                    <a:pt x="1393814" y="1032891"/>
                  </a:cubicBezTo>
                  <a:lnTo>
                    <a:pt x="1407494" y="1077087"/>
                  </a:lnTo>
                  <a:lnTo>
                    <a:pt x="1375573" y="1151858"/>
                  </a:lnTo>
                  <a:lnTo>
                    <a:pt x="1387733" y="1188530"/>
                  </a:lnTo>
                  <a:lnTo>
                    <a:pt x="1404454" y="1222058"/>
                  </a:lnTo>
                  <a:lnTo>
                    <a:pt x="1448630" y="1284637"/>
                  </a:lnTo>
                  <a:cubicBezTo>
                    <a:pt x="1448187" y="1295114"/>
                    <a:pt x="1447743" y="1305592"/>
                    <a:pt x="1447300" y="1316069"/>
                  </a:cubicBezTo>
                  <a:lnTo>
                    <a:pt x="1538312" y="1385507"/>
                  </a:lnTo>
                  <a:lnTo>
                    <a:pt x="1599304" y="1360932"/>
                  </a:lnTo>
                  <a:lnTo>
                    <a:pt x="1658016" y="1379601"/>
                  </a:lnTo>
                  <a:lnTo>
                    <a:pt x="1730978" y="1339977"/>
                  </a:lnTo>
                  <a:cubicBezTo>
                    <a:pt x="1730978" y="1339977"/>
                    <a:pt x="1755393" y="1339977"/>
                    <a:pt x="1762994" y="1353693"/>
                  </a:cubicBezTo>
                  <a:cubicBezTo>
                    <a:pt x="1770594" y="1367409"/>
                    <a:pt x="1775154" y="1379601"/>
                    <a:pt x="1802515" y="1379601"/>
                  </a:cubicBezTo>
                  <a:cubicBezTo>
                    <a:pt x="1829875" y="1379601"/>
                    <a:pt x="1843651" y="1410176"/>
                    <a:pt x="1843651" y="1410176"/>
                  </a:cubicBezTo>
                  <a:lnTo>
                    <a:pt x="1831491" y="1445228"/>
                  </a:lnTo>
                  <a:lnTo>
                    <a:pt x="1837571" y="1463516"/>
                  </a:lnTo>
                  <a:lnTo>
                    <a:pt x="1825410" y="1492091"/>
                  </a:lnTo>
                  <a:lnTo>
                    <a:pt x="1853911" y="1551527"/>
                  </a:lnTo>
                  <a:lnTo>
                    <a:pt x="1875192" y="1597343"/>
                  </a:lnTo>
                  <a:lnTo>
                    <a:pt x="1895047" y="1641634"/>
                  </a:lnTo>
                  <a:lnTo>
                    <a:pt x="1899607" y="1698022"/>
                  </a:lnTo>
                  <a:lnTo>
                    <a:pt x="1895047" y="1730121"/>
                  </a:lnTo>
                  <a:lnTo>
                    <a:pt x="1859991" y="1791176"/>
                  </a:lnTo>
                  <a:lnTo>
                    <a:pt x="1870632" y="1885760"/>
                  </a:lnTo>
                  <a:lnTo>
                    <a:pt x="1882792" y="1907095"/>
                  </a:lnTo>
                  <a:lnTo>
                    <a:pt x="1878232" y="1922336"/>
                  </a:lnTo>
                  <a:lnTo>
                    <a:pt x="1899607" y="1945291"/>
                  </a:lnTo>
                  <a:lnTo>
                    <a:pt x="1913288" y="1998631"/>
                  </a:lnTo>
                  <a:lnTo>
                    <a:pt x="1901127" y="2049018"/>
                  </a:lnTo>
                  <a:lnTo>
                    <a:pt x="1919368" y="2087118"/>
                  </a:lnTo>
                  <a:cubicBezTo>
                    <a:pt x="1919368" y="2087118"/>
                    <a:pt x="1936088" y="2128361"/>
                    <a:pt x="1937608" y="2132933"/>
                  </a:cubicBezTo>
                  <a:cubicBezTo>
                    <a:pt x="1939128" y="2137505"/>
                    <a:pt x="1949769" y="2152745"/>
                    <a:pt x="1948249" y="2160365"/>
                  </a:cubicBezTo>
                  <a:cubicBezTo>
                    <a:pt x="1946729" y="2167985"/>
                    <a:pt x="1942169" y="2187893"/>
                    <a:pt x="1942169" y="2187893"/>
                  </a:cubicBezTo>
                  <a:lnTo>
                    <a:pt x="1948249" y="2218373"/>
                  </a:lnTo>
                  <a:lnTo>
                    <a:pt x="2025866" y="2218373"/>
                  </a:lnTo>
                  <a:lnTo>
                    <a:pt x="2062442" y="2206181"/>
                  </a:lnTo>
                  <a:lnTo>
                    <a:pt x="2152219" y="2114645"/>
                  </a:lnTo>
                  <a:cubicBezTo>
                    <a:pt x="2160428" y="2104920"/>
                    <a:pt x="2168037" y="2094709"/>
                    <a:pt x="2175020" y="2084070"/>
                  </a:cubicBezTo>
                  <a:cubicBezTo>
                    <a:pt x="2176540" y="2079498"/>
                    <a:pt x="2188700" y="2023110"/>
                    <a:pt x="2188700" y="2023110"/>
                  </a:cubicBezTo>
                  <a:lnTo>
                    <a:pt x="2252637" y="1997107"/>
                  </a:lnTo>
                  <a:lnTo>
                    <a:pt x="2252637" y="1947291"/>
                  </a:lnTo>
                  <a:lnTo>
                    <a:pt x="2238957" y="1907572"/>
                  </a:lnTo>
                  <a:lnTo>
                    <a:pt x="2272398" y="1875568"/>
                  </a:lnTo>
                  <a:lnTo>
                    <a:pt x="2362270" y="1823657"/>
                  </a:lnTo>
                  <a:lnTo>
                    <a:pt x="2369870" y="1783937"/>
                  </a:lnTo>
                  <a:lnTo>
                    <a:pt x="2369870" y="1715357"/>
                  </a:lnTo>
                  <a:lnTo>
                    <a:pt x="2353055" y="1663446"/>
                  </a:lnTo>
                  <a:lnTo>
                    <a:pt x="2357615" y="1631442"/>
                  </a:lnTo>
                  <a:lnTo>
                    <a:pt x="2342035" y="1617631"/>
                  </a:lnTo>
                  <a:lnTo>
                    <a:pt x="2371010" y="1574959"/>
                  </a:lnTo>
                  <a:lnTo>
                    <a:pt x="2381651" y="1518476"/>
                  </a:lnTo>
                  <a:lnTo>
                    <a:pt x="2424212" y="1492568"/>
                  </a:lnTo>
                  <a:lnTo>
                    <a:pt x="2433712" y="1466564"/>
                  </a:lnTo>
                  <a:lnTo>
                    <a:pt x="2511329" y="1385888"/>
                  </a:lnTo>
                  <a:lnTo>
                    <a:pt x="2535745" y="1309116"/>
                  </a:lnTo>
                  <a:lnTo>
                    <a:pt x="2558546" y="1266730"/>
                  </a:lnTo>
                  <a:lnTo>
                    <a:pt x="2558546" y="1220915"/>
                  </a:lnTo>
                  <a:lnTo>
                    <a:pt x="2537265" y="1213295"/>
                  </a:lnTo>
                  <a:lnTo>
                    <a:pt x="2512849" y="1233107"/>
                  </a:lnTo>
                  <a:lnTo>
                    <a:pt x="2479408" y="1236155"/>
                  </a:lnTo>
                  <a:lnTo>
                    <a:pt x="2444447" y="1245680"/>
                  </a:lnTo>
                  <a:lnTo>
                    <a:pt x="2415472" y="1227296"/>
                  </a:lnTo>
                  <a:lnTo>
                    <a:pt x="2418511" y="1204436"/>
                  </a:lnTo>
                  <a:lnTo>
                    <a:pt x="2382031" y="1163288"/>
                  </a:lnTo>
                  <a:lnTo>
                    <a:pt x="2345454" y="1141857"/>
                  </a:lnTo>
                  <a:lnTo>
                    <a:pt x="2328734" y="1086993"/>
                  </a:lnTo>
                  <a:lnTo>
                    <a:pt x="2293013" y="1052894"/>
                  </a:lnTo>
                  <a:lnTo>
                    <a:pt x="2289973" y="1010221"/>
                  </a:lnTo>
                  <a:lnTo>
                    <a:pt x="2264037" y="972121"/>
                  </a:lnTo>
                  <a:lnTo>
                    <a:pt x="2232116" y="900494"/>
                  </a:lnTo>
                  <a:lnTo>
                    <a:pt x="2198581" y="866966"/>
                  </a:lnTo>
                  <a:lnTo>
                    <a:pt x="2195540" y="839438"/>
                  </a:lnTo>
                  <a:lnTo>
                    <a:pt x="2209316" y="845630"/>
                  </a:lnTo>
                  <a:lnTo>
                    <a:pt x="2224516" y="857821"/>
                  </a:lnTo>
                  <a:lnTo>
                    <a:pt x="2230596" y="880682"/>
                  </a:lnTo>
                  <a:cubicBezTo>
                    <a:pt x="2242757" y="880682"/>
                    <a:pt x="2247317" y="857821"/>
                    <a:pt x="2247317" y="857821"/>
                  </a:cubicBezTo>
                  <a:lnTo>
                    <a:pt x="2257957" y="880682"/>
                  </a:lnTo>
                  <a:lnTo>
                    <a:pt x="2268597" y="909257"/>
                  </a:lnTo>
                  <a:lnTo>
                    <a:pt x="2302133" y="959644"/>
                  </a:lnTo>
                  <a:lnTo>
                    <a:pt x="2320374" y="962692"/>
                  </a:lnTo>
                  <a:lnTo>
                    <a:pt x="2341654" y="1006983"/>
                  </a:lnTo>
                  <a:lnTo>
                    <a:pt x="2340134" y="1026795"/>
                  </a:lnTo>
                  <a:lnTo>
                    <a:pt x="2401031" y="1089374"/>
                  </a:lnTo>
                  <a:lnTo>
                    <a:pt x="2411671" y="1147286"/>
                  </a:lnTo>
                  <a:lnTo>
                    <a:pt x="2422312" y="1173290"/>
                  </a:lnTo>
                  <a:lnTo>
                    <a:pt x="2442167" y="1193102"/>
                  </a:lnTo>
                  <a:lnTo>
                    <a:pt x="2533465" y="1168718"/>
                  </a:lnTo>
                  <a:lnTo>
                    <a:pt x="2550185" y="1153382"/>
                  </a:lnTo>
                  <a:lnTo>
                    <a:pt x="2589706" y="1141190"/>
                  </a:lnTo>
                  <a:lnTo>
                    <a:pt x="2589706" y="1122902"/>
                  </a:lnTo>
                  <a:lnTo>
                    <a:pt x="2635403" y="1092422"/>
                  </a:lnTo>
                  <a:lnTo>
                    <a:pt x="2654403" y="1056989"/>
                  </a:lnTo>
                  <a:lnTo>
                    <a:pt x="2665423" y="1038987"/>
                  </a:lnTo>
                  <a:lnTo>
                    <a:pt x="2680719" y="1017651"/>
                  </a:lnTo>
                  <a:lnTo>
                    <a:pt x="2655543" y="982885"/>
                  </a:lnTo>
                  <a:lnTo>
                    <a:pt x="2620392" y="953071"/>
                  </a:lnTo>
                  <a:lnTo>
                    <a:pt x="2609182" y="924496"/>
                  </a:lnTo>
                  <a:lnTo>
                    <a:pt x="2596262" y="927544"/>
                  </a:lnTo>
                  <a:lnTo>
                    <a:pt x="2586761" y="954977"/>
                  </a:lnTo>
                  <a:lnTo>
                    <a:pt x="2551800" y="964502"/>
                  </a:lnTo>
                  <a:lnTo>
                    <a:pt x="2533560" y="952310"/>
                  </a:lnTo>
                  <a:lnTo>
                    <a:pt x="2527479" y="926402"/>
                  </a:lnTo>
                  <a:lnTo>
                    <a:pt x="2515319" y="929450"/>
                  </a:lnTo>
                  <a:lnTo>
                    <a:pt x="2496984" y="895826"/>
                  </a:lnTo>
                  <a:lnTo>
                    <a:pt x="2480263" y="886301"/>
                  </a:lnTo>
                  <a:lnTo>
                    <a:pt x="2458983" y="851249"/>
                  </a:lnTo>
                  <a:lnTo>
                    <a:pt x="2474183" y="834390"/>
                  </a:lnTo>
                  <a:lnTo>
                    <a:pt x="2524534" y="876110"/>
                  </a:lnTo>
                  <a:close/>
                  <a:moveTo>
                    <a:pt x="1812015" y="651510"/>
                  </a:moveTo>
                  <a:lnTo>
                    <a:pt x="1815245" y="636937"/>
                  </a:lnTo>
                  <a:lnTo>
                    <a:pt x="1815245" y="615982"/>
                  </a:lnTo>
                  <a:cubicBezTo>
                    <a:pt x="1811948" y="613046"/>
                    <a:pt x="1807901" y="611098"/>
                    <a:pt x="1803560" y="610362"/>
                  </a:cubicBezTo>
                  <a:cubicBezTo>
                    <a:pt x="1800444" y="610367"/>
                    <a:pt x="1797432" y="611519"/>
                    <a:pt x="1795104" y="613601"/>
                  </a:cubicBezTo>
                  <a:lnTo>
                    <a:pt x="1795104" y="636937"/>
                  </a:lnTo>
                  <a:cubicBezTo>
                    <a:pt x="1795921" y="641759"/>
                    <a:pt x="1795921" y="646688"/>
                    <a:pt x="1795104" y="651510"/>
                  </a:cubicBezTo>
                  <a:lnTo>
                    <a:pt x="1812015" y="651510"/>
                  </a:lnTo>
                  <a:close/>
                  <a:moveTo>
                    <a:pt x="1812015" y="588550"/>
                  </a:moveTo>
                  <a:cubicBezTo>
                    <a:pt x="1812642" y="583327"/>
                    <a:pt x="1808927" y="578583"/>
                    <a:pt x="1803721" y="577954"/>
                  </a:cubicBezTo>
                  <a:cubicBezTo>
                    <a:pt x="1802714" y="577832"/>
                    <a:pt x="1801698" y="577872"/>
                    <a:pt x="1800710" y="578072"/>
                  </a:cubicBezTo>
                  <a:lnTo>
                    <a:pt x="1795104" y="594169"/>
                  </a:lnTo>
                  <a:lnTo>
                    <a:pt x="1800710" y="606266"/>
                  </a:lnTo>
                  <a:lnTo>
                    <a:pt x="1812015" y="606266"/>
                  </a:lnTo>
                  <a:lnTo>
                    <a:pt x="1812015" y="588550"/>
                  </a:lnTo>
                  <a:close/>
                  <a:moveTo>
                    <a:pt x="1396854" y="171926"/>
                  </a:moveTo>
                  <a:lnTo>
                    <a:pt x="1453855" y="171926"/>
                  </a:lnTo>
                  <a:lnTo>
                    <a:pt x="1484921" y="127063"/>
                  </a:lnTo>
                  <a:lnTo>
                    <a:pt x="1556458" y="127063"/>
                  </a:lnTo>
                  <a:lnTo>
                    <a:pt x="1567953" y="98488"/>
                  </a:lnTo>
                  <a:lnTo>
                    <a:pt x="1611939" y="75152"/>
                  </a:lnTo>
                  <a:cubicBezTo>
                    <a:pt x="1632745" y="56960"/>
                    <a:pt x="1611939" y="24003"/>
                    <a:pt x="1611939" y="24003"/>
                  </a:cubicBezTo>
                  <a:lnTo>
                    <a:pt x="1522257" y="12764"/>
                  </a:lnTo>
                  <a:lnTo>
                    <a:pt x="1433145" y="24194"/>
                  </a:lnTo>
                  <a:lnTo>
                    <a:pt x="1303561" y="0"/>
                  </a:lnTo>
                  <a:lnTo>
                    <a:pt x="1223664" y="36385"/>
                  </a:lnTo>
                  <a:cubicBezTo>
                    <a:pt x="1223664" y="36385"/>
                    <a:pt x="1166187" y="67532"/>
                    <a:pt x="1158397" y="64961"/>
                  </a:cubicBezTo>
                  <a:cubicBezTo>
                    <a:pt x="1142874" y="63646"/>
                    <a:pt x="1127274" y="63646"/>
                    <a:pt x="1111751" y="64961"/>
                  </a:cubicBezTo>
                  <a:cubicBezTo>
                    <a:pt x="1111751" y="64961"/>
                    <a:pt x="1140252" y="90869"/>
                    <a:pt x="1153172" y="93536"/>
                  </a:cubicBezTo>
                  <a:cubicBezTo>
                    <a:pt x="1162615" y="94992"/>
                    <a:pt x="1172229" y="94992"/>
                    <a:pt x="1181673" y="93536"/>
                  </a:cubicBezTo>
                  <a:cubicBezTo>
                    <a:pt x="1181673" y="93536"/>
                    <a:pt x="1181673" y="118872"/>
                    <a:pt x="1186898" y="124682"/>
                  </a:cubicBezTo>
                  <a:cubicBezTo>
                    <a:pt x="1205043" y="145542"/>
                    <a:pt x="1167897" y="161068"/>
                    <a:pt x="1167897" y="161068"/>
                  </a:cubicBezTo>
                  <a:lnTo>
                    <a:pt x="1167897" y="185642"/>
                  </a:lnTo>
                  <a:cubicBezTo>
                    <a:pt x="1167897" y="185642"/>
                    <a:pt x="1171982" y="232029"/>
                    <a:pt x="1179678" y="229933"/>
                  </a:cubicBezTo>
                  <a:cubicBezTo>
                    <a:pt x="1187373" y="227838"/>
                    <a:pt x="1200008" y="254603"/>
                    <a:pt x="1200008" y="254603"/>
                  </a:cubicBezTo>
                  <a:lnTo>
                    <a:pt x="1223854" y="280606"/>
                  </a:lnTo>
                  <a:lnTo>
                    <a:pt x="1267460" y="280606"/>
                  </a:lnTo>
                  <a:lnTo>
                    <a:pt x="1321897" y="215646"/>
                  </a:lnTo>
                  <a:lnTo>
                    <a:pt x="1375478" y="192310"/>
                  </a:lnTo>
                  <a:lnTo>
                    <a:pt x="1396854" y="171926"/>
                  </a:lnTo>
                  <a:close/>
                  <a:moveTo>
                    <a:pt x="2516459" y="1725835"/>
                  </a:moveTo>
                  <a:lnTo>
                    <a:pt x="2509429" y="1706785"/>
                  </a:lnTo>
                  <a:lnTo>
                    <a:pt x="2501354" y="1714786"/>
                  </a:lnTo>
                  <a:lnTo>
                    <a:pt x="2494324" y="1730978"/>
                  </a:lnTo>
                  <a:lnTo>
                    <a:pt x="2478268" y="1740503"/>
                  </a:lnTo>
                  <a:lnTo>
                    <a:pt x="2471238" y="1761744"/>
                  </a:lnTo>
                  <a:lnTo>
                    <a:pt x="2461168" y="1786890"/>
                  </a:lnTo>
                  <a:lnTo>
                    <a:pt x="2421932" y="1798987"/>
                  </a:lnTo>
                  <a:lnTo>
                    <a:pt x="2404831" y="1828229"/>
                  </a:lnTo>
                  <a:lnTo>
                    <a:pt x="2400841" y="1876616"/>
                  </a:lnTo>
                  <a:lnTo>
                    <a:pt x="2386781" y="1900619"/>
                  </a:lnTo>
                  <a:lnTo>
                    <a:pt x="2370725" y="1917764"/>
                  </a:lnTo>
                  <a:lnTo>
                    <a:pt x="2376710" y="1946339"/>
                  </a:lnTo>
                  <a:lnTo>
                    <a:pt x="2387826" y="1959483"/>
                  </a:lnTo>
                  <a:lnTo>
                    <a:pt x="2376710" y="1974533"/>
                  </a:lnTo>
                  <a:lnTo>
                    <a:pt x="2387826" y="1984058"/>
                  </a:lnTo>
                  <a:lnTo>
                    <a:pt x="2424972" y="1984058"/>
                  </a:lnTo>
                  <a:lnTo>
                    <a:pt x="2446062" y="1952816"/>
                  </a:lnTo>
                  <a:cubicBezTo>
                    <a:pt x="2446062" y="1952816"/>
                    <a:pt x="2463163" y="1916525"/>
                    <a:pt x="2463163" y="1913477"/>
                  </a:cubicBezTo>
                  <a:cubicBezTo>
                    <a:pt x="2463163" y="1910429"/>
                    <a:pt x="2471238" y="1877187"/>
                    <a:pt x="2471238" y="1877187"/>
                  </a:cubicBezTo>
                  <a:lnTo>
                    <a:pt x="2500309" y="1839087"/>
                  </a:lnTo>
                  <a:lnTo>
                    <a:pt x="2500309" y="1786319"/>
                  </a:lnTo>
                  <a:lnTo>
                    <a:pt x="2520449" y="1786319"/>
                  </a:lnTo>
                  <a:lnTo>
                    <a:pt x="2514464" y="1748981"/>
                  </a:lnTo>
                  <a:lnTo>
                    <a:pt x="2516459" y="1725835"/>
                  </a:lnTo>
                  <a:close/>
                  <a:moveTo>
                    <a:pt x="487109" y="952881"/>
                  </a:moveTo>
                  <a:lnTo>
                    <a:pt x="443027" y="937832"/>
                  </a:lnTo>
                  <a:cubicBezTo>
                    <a:pt x="443027" y="937832"/>
                    <a:pt x="430772" y="939546"/>
                    <a:pt x="416427" y="942975"/>
                  </a:cubicBezTo>
                  <a:cubicBezTo>
                    <a:pt x="405872" y="945099"/>
                    <a:pt x="395564" y="948290"/>
                    <a:pt x="385646" y="952500"/>
                  </a:cubicBezTo>
                  <a:lnTo>
                    <a:pt x="448158" y="973836"/>
                  </a:lnTo>
                  <a:lnTo>
                    <a:pt x="473428" y="973836"/>
                  </a:lnTo>
                  <a:lnTo>
                    <a:pt x="515609" y="1010221"/>
                  </a:lnTo>
                  <a:lnTo>
                    <a:pt x="544110" y="1010221"/>
                  </a:lnTo>
                  <a:cubicBezTo>
                    <a:pt x="544110" y="1010221"/>
                    <a:pt x="567386" y="999839"/>
                    <a:pt x="559596" y="981646"/>
                  </a:cubicBezTo>
                  <a:lnTo>
                    <a:pt x="523400" y="968597"/>
                  </a:lnTo>
                  <a:lnTo>
                    <a:pt x="487109" y="952881"/>
                  </a:ln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4" name="Google Shape;94;p14"/>
            <p:cNvSpPr/>
            <p:nvPr/>
          </p:nvSpPr>
          <p:spPr>
            <a:xfrm>
              <a:off x="2963026" y="773963"/>
              <a:ext cx="2815611" cy="2175092"/>
            </a:xfrm>
            <a:custGeom>
              <a:avLst/>
              <a:gdLst/>
              <a:ahLst/>
              <a:cxnLst/>
              <a:rect l="l" t="t" r="r" b="b"/>
              <a:pathLst>
                <a:path w="2815611" h="2175092" extrusionOk="0">
                  <a:moveTo>
                    <a:pt x="1577728" y="1854137"/>
                  </a:moveTo>
                  <a:cubicBezTo>
                    <a:pt x="783307" y="1853603"/>
                    <a:pt x="139725" y="1207484"/>
                    <a:pt x="140258" y="410994"/>
                  </a:cubicBezTo>
                  <a:cubicBezTo>
                    <a:pt x="140350" y="271815"/>
                    <a:pt x="160537" y="133380"/>
                    <a:pt x="200190" y="0"/>
                  </a:cubicBezTo>
                  <a:cubicBezTo>
                    <a:pt x="-203778" y="685400"/>
                    <a:pt x="22925" y="1569358"/>
                    <a:pt x="706545" y="1974380"/>
                  </a:cubicBezTo>
                  <a:cubicBezTo>
                    <a:pt x="1390164" y="2379402"/>
                    <a:pt x="2271836" y="2152107"/>
                    <a:pt x="2675797" y="1466707"/>
                  </a:cubicBezTo>
                  <a:cubicBezTo>
                    <a:pt x="2735230" y="1365885"/>
                    <a:pt x="2782181" y="1258167"/>
                    <a:pt x="2815612" y="1145953"/>
                  </a:cubicBezTo>
                  <a:cubicBezTo>
                    <a:pt x="2557081" y="1585036"/>
                    <a:pt x="2086286" y="1854375"/>
                    <a:pt x="1577728" y="1854137"/>
                  </a:cubicBezTo>
                  <a:close/>
                </a:path>
              </a:pathLst>
            </a:custGeom>
            <a:solidFill>
              <a:srgbClr val="000000">
                <a:alpha val="471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5" name="Google Shape;95;p14"/>
            <p:cNvSpPr/>
            <p:nvPr/>
          </p:nvSpPr>
          <p:spPr>
            <a:xfrm>
              <a:off x="2183550" y="4458424"/>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6" name="Google Shape;96;p14"/>
            <p:cNvSpPr/>
            <p:nvPr/>
          </p:nvSpPr>
          <p:spPr>
            <a:xfrm>
              <a:off x="2233331"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7" name="Google Shape;97;p14"/>
            <p:cNvSpPr/>
            <p:nvPr/>
          </p:nvSpPr>
          <p:spPr>
            <a:xfrm>
              <a:off x="2233331"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8" name="Google Shape;98;p14"/>
            <p:cNvSpPr/>
            <p:nvPr/>
          </p:nvSpPr>
          <p:spPr>
            <a:xfrm>
              <a:off x="2447182"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99" name="Google Shape;99;p14"/>
            <p:cNvSpPr/>
            <p:nvPr/>
          </p:nvSpPr>
          <p:spPr>
            <a:xfrm>
              <a:off x="2726476" y="4553957"/>
              <a:ext cx="159649" cy="89989"/>
            </a:xfrm>
            <a:custGeom>
              <a:avLst/>
              <a:gdLst/>
              <a:ahLst/>
              <a:cxnLst/>
              <a:rect l="l" t="t" r="r" b="b"/>
              <a:pathLst>
                <a:path w="159649" h="89989" extrusionOk="0">
                  <a:moveTo>
                    <a:pt x="8089" y="21720"/>
                  </a:moveTo>
                  <a:cubicBezTo>
                    <a:pt x="26619" y="26806"/>
                    <a:pt x="46400" y="24415"/>
                    <a:pt x="63190" y="15052"/>
                  </a:cubicBezTo>
                  <a:cubicBezTo>
                    <a:pt x="76395" y="15052"/>
                    <a:pt x="148692" y="-15523"/>
                    <a:pt x="158193" y="10480"/>
                  </a:cubicBezTo>
                  <a:cubicBezTo>
                    <a:pt x="166743" y="33150"/>
                    <a:pt x="135582" y="54200"/>
                    <a:pt x="118862" y="58105"/>
                  </a:cubicBezTo>
                  <a:cubicBezTo>
                    <a:pt x="82476" y="66963"/>
                    <a:pt x="55590" y="85156"/>
                    <a:pt x="40959" y="88204"/>
                  </a:cubicBezTo>
                  <a:cubicBezTo>
                    <a:pt x="30034" y="90490"/>
                    <a:pt x="15974" y="92014"/>
                    <a:pt x="7329" y="83442"/>
                  </a:cubicBezTo>
                  <a:cubicBezTo>
                    <a:pt x="-3027" y="73345"/>
                    <a:pt x="-2077" y="35245"/>
                    <a:pt x="8089" y="21720"/>
                  </a:cubicBezTo>
                  <a:close/>
                </a:path>
              </a:pathLst>
            </a:custGeom>
            <a:solidFill>
              <a:srgbClr val="3822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00" name="Google Shape;100;p14"/>
            <p:cNvSpPr/>
            <p:nvPr/>
          </p:nvSpPr>
          <p:spPr>
            <a:xfrm>
              <a:off x="2729149" y="4569009"/>
              <a:ext cx="157010" cy="75128"/>
            </a:xfrm>
            <a:custGeom>
              <a:avLst/>
              <a:gdLst/>
              <a:ahLst/>
              <a:cxnLst/>
              <a:rect l="l" t="t" r="r" b="b"/>
              <a:pathLst>
                <a:path w="157010" h="75128" extrusionOk="0">
                  <a:moveTo>
                    <a:pt x="38381" y="67056"/>
                  </a:moveTo>
                  <a:cubicBezTo>
                    <a:pt x="53011" y="63913"/>
                    <a:pt x="79897" y="45815"/>
                    <a:pt x="116283" y="36957"/>
                  </a:cubicBezTo>
                  <a:cubicBezTo>
                    <a:pt x="130249" y="33528"/>
                    <a:pt x="154284" y="17907"/>
                    <a:pt x="156754" y="0"/>
                  </a:cubicBezTo>
                  <a:cubicBezTo>
                    <a:pt x="159984" y="20860"/>
                    <a:pt x="131864" y="39434"/>
                    <a:pt x="116283" y="43244"/>
                  </a:cubicBezTo>
                  <a:cubicBezTo>
                    <a:pt x="79897" y="52102"/>
                    <a:pt x="53011" y="70295"/>
                    <a:pt x="38381" y="73343"/>
                  </a:cubicBezTo>
                  <a:cubicBezTo>
                    <a:pt x="27456" y="75629"/>
                    <a:pt x="13395" y="77153"/>
                    <a:pt x="4750" y="68580"/>
                  </a:cubicBezTo>
                  <a:cubicBezTo>
                    <a:pt x="2496" y="66075"/>
                    <a:pt x="867" y="63075"/>
                    <a:pt x="0" y="59817"/>
                  </a:cubicBezTo>
                  <a:cubicBezTo>
                    <a:pt x="10928" y="68189"/>
                    <a:pt x="25166" y="70876"/>
                    <a:pt x="38381" y="67056"/>
                  </a:cubicBezTo>
                  <a:close/>
                </a:path>
              </a:pathLst>
            </a:custGeom>
            <a:solidFill>
              <a:srgbClr val="757B8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01" name="Google Shape;101;p14"/>
            <p:cNvSpPr/>
            <p:nvPr/>
          </p:nvSpPr>
          <p:spPr>
            <a:xfrm>
              <a:off x="2596621" y="4484615"/>
              <a:ext cx="159662" cy="89989"/>
            </a:xfrm>
            <a:custGeom>
              <a:avLst/>
              <a:gdLst/>
              <a:ahLst/>
              <a:cxnLst/>
              <a:rect l="l" t="t" r="r" b="b"/>
              <a:pathLst>
                <a:path w="159662" h="89989" extrusionOk="0">
                  <a:moveTo>
                    <a:pt x="8075" y="21720"/>
                  </a:moveTo>
                  <a:cubicBezTo>
                    <a:pt x="26602" y="26863"/>
                    <a:pt x="46403" y="24463"/>
                    <a:pt x="63177" y="15052"/>
                  </a:cubicBezTo>
                  <a:cubicBezTo>
                    <a:pt x="76382" y="15052"/>
                    <a:pt x="148679" y="-15523"/>
                    <a:pt x="158179" y="10480"/>
                  </a:cubicBezTo>
                  <a:cubicBezTo>
                    <a:pt x="166825" y="33245"/>
                    <a:pt x="135569" y="54295"/>
                    <a:pt x="118943" y="58105"/>
                  </a:cubicBezTo>
                  <a:cubicBezTo>
                    <a:pt x="82557" y="66963"/>
                    <a:pt x="55672" y="85156"/>
                    <a:pt x="41041" y="88204"/>
                  </a:cubicBezTo>
                  <a:cubicBezTo>
                    <a:pt x="30116" y="90490"/>
                    <a:pt x="16055" y="92014"/>
                    <a:pt x="7410" y="83442"/>
                  </a:cubicBezTo>
                  <a:cubicBezTo>
                    <a:pt x="-3040" y="73345"/>
                    <a:pt x="-2090" y="35245"/>
                    <a:pt x="8075" y="21720"/>
                  </a:cubicBezTo>
                  <a:close/>
                </a:path>
              </a:pathLst>
            </a:custGeom>
            <a:solidFill>
              <a:srgbClr val="3822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02" name="Google Shape;102;p14"/>
            <p:cNvSpPr/>
            <p:nvPr/>
          </p:nvSpPr>
          <p:spPr>
            <a:xfrm>
              <a:off x="2599186" y="4499667"/>
              <a:ext cx="157105" cy="75128"/>
            </a:xfrm>
            <a:custGeom>
              <a:avLst/>
              <a:gdLst/>
              <a:ahLst/>
              <a:cxnLst/>
              <a:rect l="l" t="t" r="r" b="b"/>
              <a:pathLst>
                <a:path w="157105" h="75128" extrusionOk="0">
                  <a:moveTo>
                    <a:pt x="38476" y="67056"/>
                  </a:moveTo>
                  <a:cubicBezTo>
                    <a:pt x="53106" y="64008"/>
                    <a:pt x="79992" y="45815"/>
                    <a:pt x="116378" y="36957"/>
                  </a:cubicBezTo>
                  <a:cubicBezTo>
                    <a:pt x="130344" y="33528"/>
                    <a:pt x="154379" y="17907"/>
                    <a:pt x="156849" y="0"/>
                  </a:cubicBezTo>
                  <a:cubicBezTo>
                    <a:pt x="160079" y="20955"/>
                    <a:pt x="131959" y="39434"/>
                    <a:pt x="116378" y="43244"/>
                  </a:cubicBezTo>
                  <a:cubicBezTo>
                    <a:pt x="79992" y="52102"/>
                    <a:pt x="53106" y="70295"/>
                    <a:pt x="38476" y="73343"/>
                  </a:cubicBezTo>
                  <a:cubicBezTo>
                    <a:pt x="27551" y="75629"/>
                    <a:pt x="13490" y="77153"/>
                    <a:pt x="4845" y="68580"/>
                  </a:cubicBezTo>
                  <a:cubicBezTo>
                    <a:pt x="2578" y="66113"/>
                    <a:pt x="919" y="63141"/>
                    <a:pt x="0" y="59912"/>
                  </a:cubicBezTo>
                  <a:cubicBezTo>
                    <a:pt x="10998" y="68209"/>
                    <a:pt x="25243" y="70856"/>
                    <a:pt x="38476" y="67056"/>
                  </a:cubicBezTo>
                  <a:close/>
                </a:path>
              </a:pathLst>
            </a:custGeom>
            <a:solidFill>
              <a:srgbClr val="757B8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03" name="Google Shape;103;p14"/>
            <p:cNvSpPr/>
            <p:nvPr/>
          </p:nvSpPr>
          <p:spPr>
            <a:xfrm>
              <a:off x="2302147" y="4142110"/>
              <a:ext cx="514696" cy="443940"/>
            </a:xfrm>
            <a:custGeom>
              <a:avLst/>
              <a:gdLst/>
              <a:ahLst/>
              <a:cxnLst/>
              <a:rect l="l" t="t" r="r" b="b"/>
              <a:pathLst>
                <a:path w="514696" h="443940" extrusionOk="0">
                  <a:moveTo>
                    <a:pt x="99908" y="274309"/>
                  </a:moveTo>
                  <a:cubicBezTo>
                    <a:pt x="156055" y="299074"/>
                    <a:pt x="209066" y="302884"/>
                    <a:pt x="252388" y="279643"/>
                  </a:cubicBezTo>
                  <a:lnTo>
                    <a:pt x="297134" y="253735"/>
                  </a:lnTo>
                  <a:cubicBezTo>
                    <a:pt x="299794" y="311647"/>
                    <a:pt x="302359" y="367273"/>
                    <a:pt x="302359" y="367273"/>
                  </a:cubicBezTo>
                  <a:cubicBezTo>
                    <a:pt x="302359" y="367273"/>
                    <a:pt x="336655" y="393371"/>
                    <a:pt x="363351" y="370130"/>
                  </a:cubicBezTo>
                  <a:cubicBezTo>
                    <a:pt x="363351" y="370130"/>
                    <a:pt x="368956" y="288787"/>
                    <a:pt x="374656" y="208872"/>
                  </a:cubicBezTo>
                  <a:lnTo>
                    <a:pt x="421872" y="181440"/>
                  </a:lnTo>
                  <a:cubicBezTo>
                    <a:pt x="420813" y="185707"/>
                    <a:pt x="420239" y="190089"/>
                    <a:pt x="420162" y="194489"/>
                  </a:cubicBezTo>
                  <a:cubicBezTo>
                    <a:pt x="420162" y="209729"/>
                    <a:pt x="430992" y="435472"/>
                    <a:pt x="430992" y="435472"/>
                  </a:cubicBezTo>
                  <a:cubicBezTo>
                    <a:pt x="430992" y="435472"/>
                    <a:pt x="465573" y="456141"/>
                    <a:pt x="492269" y="432900"/>
                  </a:cubicBezTo>
                  <a:cubicBezTo>
                    <a:pt x="492269" y="432900"/>
                    <a:pt x="510225" y="171248"/>
                    <a:pt x="514405" y="129434"/>
                  </a:cubicBezTo>
                  <a:cubicBezTo>
                    <a:pt x="519060" y="82475"/>
                    <a:pt x="466903" y="59329"/>
                    <a:pt x="434033" y="71331"/>
                  </a:cubicBezTo>
                  <a:lnTo>
                    <a:pt x="383681" y="90381"/>
                  </a:lnTo>
                  <a:cubicBezTo>
                    <a:pt x="384726" y="77236"/>
                    <a:pt x="385581" y="67045"/>
                    <a:pt x="386151" y="61330"/>
                  </a:cubicBezTo>
                  <a:cubicBezTo>
                    <a:pt x="390806" y="14276"/>
                    <a:pt x="338650" y="-8870"/>
                    <a:pt x="305874" y="3132"/>
                  </a:cubicBezTo>
                  <a:cubicBezTo>
                    <a:pt x="275853" y="14086"/>
                    <a:pt x="73213" y="90286"/>
                    <a:pt x="73213" y="90286"/>
                  </a:cubicBezTo>
                  <a:cubicBezTo>
                    <a:pt x="74494" y="109831"/>
                    <a:pt x="76873" y="129300"/>
                    <a:pt x="80338" y="148579"/>
                  </a:cubicBezTo>
                  <a:lnTo>
                    <a:pt x="346" y="141816"/>
                  </a:lnTo>
                  <a:cubicBezTo>
                    <a:pt x="-4594" y="217254"/>
                    <a:pt x="44142" y="249544"/>
                    <a:pt x="99908" y="274309"/>
                  </a:cubicBezTo>
                  <a:close/>
                  <a:moveTo>
                    <a:pt x="240132" y="144293"/>
                  </a:moveTo>
                  <a:lnTo>
                    <a:pt x="293714" y="113241"/>
                  </a:lnTo>
                  <a:cubicBezTo>
                    <a:pt x="292795" y="117022"/>
                    <a:pt x="292191" y="120880"/>
                    <a:pt x="291909" y="124766"/>
                  </a:cubicBezTo>
                  <a:close/>
                </a:path>
              </a:pathLst>
            </a:custGeom>
            <a:solidFill>
              <a:srgbClr val="616E8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04" name="Google Shape;104;p14"/>
            <p:cNvSpPr/>
            <p:nvPr/>
          </p:nvSpPr>
          <p:spPr>
            <a:xfrm>
              <a:off x="2258507" y="4054849"/>
              <a:ext cx="110678" cy="194691"/>
            </a:xfrm>
            <a:custGeom>
              <a:avLst/>
              <a:gdLst/>
              <a:ahLst/>
              <a:cxnLst/>
              <a:rect l="l" t="t" r="r" b="b"/>
              <a:pathLst>
                <a:path w="110678" h="194691" extrusionOk="0">
                  <a:moveTo>
                    <a:pt x="0" y="0"/>
                  </a:moveTo>
                  <a:cubicBezTo>
                    <a:pt x="0" y="0"/>
                    <a:pt x="6555" y="99917"/>
                    <a:pt x="19666" y="114300"/>
                  </a:cubicBezTo>
                  <a:cubicBezTo>
                    <a:pt x="32776" y="128683"/>
                    <a:pt x="76667" y="138493"/>
                    <a:pt x="76667" y="138493"/>
                  </a:cubicBezTo>
                  <a:lnTo>
                    <a:pt x="110678" y="194691"/>
                  </a:lnTo>
                  <a:cubicBezTo>
                    <a:pt x="110678" y="194691"/>
                    <a:pt x="79612" y="16192"/>
                    <a:pt x="72677" y="11906"/>
                  </a:cubicBezTo>
                  <a:cubicBezTo>
                    <a:pt x="65742" y="7620"/>
                    <a:pt x="0" y="0"/>
                    <a:pt x="0" y="0"/>
                  </a:cubicBezTo>
                  <a:close/>
                </a:path>
              </a:pathLst>
            </a:custGeom>
            <a:solidFill>
              <a:srgbClr val="9C6448"/>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05" name="Google Shape;105;p14"/>
            <p:cNvSpPr/>
            <p:nvPr/>
          </p:nvSpPr>
          <p:spPr>
            <a:xfrm>
              <a:off x="2250051" y="3940511"/>
              <a:ext cx="73912" cy="142900"/>
            </a:xfrm>
            <a:custGeom>
              <a:avLst/>
              <a:gdLst/>
              <a:ahLst/>
              <a:cxnLst/>
              <a:rect l="l" t="t" r="r" b="b"/>
              <a:pathLst>
                <a:path w="73912" h="142900" extrusionOk="0">
                  <a:moveTo>
                    <a:pt x="73912" y="3467"/>
                  </a:moveTo>
                  <a:cubicBezTo>
                    <a:pt x="56731" y="-4505"/>
                    <a:pt x="36318" y="1677"/>
                    <a:pt x="26411" y="17850"/>
                  </a:cubicBezTo>
                  <a:cubicBezTo>
                    <a:pt x="13965" y="38614"/>
                    <a:pt x="950" y="109957"/>
                    <a:pt x="0" y="122149"/>
                  </a:cubicBezTo>
                  <a:cubicBezTo>
                    <a:pt x="0" y="122149"/>
                    <a:pt x="17575" y="146533"/>
                    <a:pt x="43891" y="142437"/>
                  </a:cubicBezTo>
                  <a:close/>
                </a:path>
              </a:pathLst>
            </a:custGeom>
            <a:solidFill>
              <a:srgbClr val="EDEDE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06" name="Google Shape;106;p14"/>
            <p:cNvSpPr/>
            <p:nvPr/>
          </p:nvSpPr>
          <p:spPr>
            <a:xfrm>
              <a:off x="2326123" y="3751123"/>
              <a:ext cx="169201" cy="272154"/>
            </a:xfrm>
            <a:custGeom>
              <a:avLst/>
              <a:gdLst/>
              <a:ahLst/>
              <a:cxnLst/>
              <a:rect l="l" t="t" r="r" b="b"/>
              <a:pathLst>
                <a:path w="169201" h="272154" extrusionOk="0">
                  <a:moveTo>
                    <a:pt x="9431" y="194093"/>
                  </a:moveTo>
                  <a:cubicBezTo>
                    <a:pt x="26626" y="194951"/>
                    <a:pt x="39452" y="199427"/>
                    <a:pt x="41542" y="194093"/>
                  </a:cubicBezTo>
                  <a:cubicBezTo>
                    <a:pt x="43431" y="185197"/>
                    <a:pt x="44764" y="176196"/>
                    <a:pt x="45532" y="167138"/>
                  </a:cubicBezTo>
                  <a:cubicBezTo>
                    <a:pt x="43537" y="162185"/>
                    <a:pt x="41827" y="156755"/>
                    <a:pt x="41827" y="156755"/>
                  </a:cubicBezTo>
                  <a:cubicBezTo>
                    <a:pt x="20166" y="143420"/>
                    <a:pt x="13326" y="119989"/>
                    <a:pt x="10571" y="92748"/>
                  </a:cubicBezTo>
                  <a:cubicBezTo>
                    <a:pt x="5726" y="46170"/>
                    <a:pt x="30806" y="5308"/>
                    <a:pt x="77073" y="450"/>
                  </a:cubicBezTo>
                  <a:cubicBezTo>
                    <a:pt x="120774" y="-4122"/>
                    <a:pt x="153075" y="26644"/>
                    <a:pt x="161530" y="68935"/>
                  </a:cubicBezTo>
                  <a:cubicBezTo>
                    <a:pt x="166185" y="89890"/>
                    <a:pt x="175400" y="129324"/>
                    <a:pt x="162955" y="163613"/>
                  </a:cubicBezTo>
                  <a:cubicBezTo>
                    <a:pt x="156020" y="182663"/>
                    <a:pt x="146995" y="198094"/>
                    <a:pt x="138064" y="201047"/>
                  </a:cubicBezTo>
                  <a:cubicBezTo>
                    <a:pt x="129411" y="200818"/>
                    <a:pt x="120781" y="200056"/>
                    <a:pt x="112224" y="198761"/>
                  </a:cubicBezTo>
                  <a:lnTo>
                    <a:pt x="112224" y="198761"/>
                  </a:lnTo>
                  <a:cubicBezTo>
                    <a:pt x="112224" y="198761"/>
                    <a:pt x="109943" y="211715"/>
                    <a:pt x="108328" y="220097"/>
                  </a:cubicBezTo>
                  <a:cubicBezTo>
                    <a:pt x="106713" y="228479"/>
                    <a:pt x="107378" y="232765"/>
                    <a:pt x="123814" y="242957"/>
                  </a:cubicBezTo>
                  <a:cubicBezTo>
                    <a:pt x="140249" y="253149"/>
                    <a:pt x="98923" y="274103"/>
                    <a:pt x="71847" y="272008"/>
                  </a:cubicBezTo>
                  <a:cubicBezTo>
                    <a:pt x="44772" y="269912"/>
                    <a:pt x="14276" y="253625"/>
                    <a:pt x="5916" y="236003"/>
                  </a:cubicBezTo>
                  <a:cubicBezTo>
                    <a:pt x="-2825" y="216668"/>
                    <a:pt x="-2065" y="193522"/>
                    <a:pt x="9431" y="194093"/>
                  </a:cubicBezTo>
                  <a:close/>
                </a:path>
              </a:pathLst>
            </a:custGeom>
            <a:solidFill>
              <a:srgbClr val="9C6448"/>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nvGrpSpPr>
            <p:cNvPr id="107" name="Google Shape;107;p14"/>
            <p:cNvGrpSpPr/>
            <p:nvPr/>
          </p:nvGrpSpPr>
          <p:grpSpPr>
            <a:xfrm>
              <a:off x="2428704" y="3970322"/>
              <a:ext cx="350131" cy="370523"/>
              <a:chOff x="4512354" y="4952197"/>
              <a:chExt cx="350131" cy="370523"/>
            </a:xfrm>
          </p:grpSpPr>
          <p:grpSp>
            <p:nvGrpSpPr>
              <p:cNvPr id="108" name="Google Shape;108;p14"/>
              <p:cNvGrpSpPr/>
              <p:nvPr/>
            </p:nvGrpSpPr>
            <p:grpSpPr>
              <a:xfrm>
                <a:off x="4512354" y="5116449"/>
                <a:ext cx="343196" cy="206271"/>
                <a:chOff x="4512354" y="5116449"/>
                <a:chExt cx="343196" cy="206271"/>
              </a:xfrm>
            </p:grpSpPr>
            <p:sp>
              <p:nvSpPr>
                <p:cNvPr id="109" name="Google Shape;109;p14"/>
                <p:cNvSpPr/>
                <p:nvPr/>
              </p:nvSpPr>
              <p:spPr>
                <a:xfrm>
                  <a:off x="4512496" y="5200650"/>
                  <a:ext cx="343054" cy="122070"/>
                </a:xfrm>
                <a:custGeom>
                  <a:avLst/>
                  <a:gdLst/>
                  <a:ahLst/>
                  <a:cxnLst/>
                  <a:rect l="l" t="t" r="r" b="b"/>
                  <a:pathLst>
                    <a:path w="343054" h="122070" extrusionOk="0">
                      <a:moveTo>
                        <a:pt x="343054" y="31909"/>
                      </a:moveTo>
                      <a:lnTo>
                        <a:pt x="343054" y="31909"/>
                      </a:lnTo>
                      <a:cubicBezTo>
                        <a:pt x="343053" y="36890"/>
                        <a:pt x="340413" y="41500"/>
                        <a:pt x="336119" y="44005"/>
                      </a:cubicBezTo>
                      <a:lnTo>
                        <a:pt x="204921" y="120205"/>
                      </a:lnTo>
                      <a:cubicBezTo>
                        <a:pt x="200594" y="122692"/>
                        <a:pt x="195282" y="122692"/>
                        <a:pt x="190955" y="120205"/>
                      </a:cubicBezTo>
                      <a:lnTo>
                        <a:pt x="7030" y="13526"/>
                      </a:lnTo>
                      <a:cubicBezTo>
                        <a:pt x="2686" y="11059"/>
                        <a:pt x="0" y="6439"/>
                        <a:pt x="0" y="1429"/>
                      </a:cubicBezTo>
                      <a:lnTo>
                        <a:pt x="0" y="0"/>
                      </a:lnTo>
                      <a:close/>
                    </a:path>
                  </a:pathLst>
                </a:custGeom>
                <a:solidFill>
                  <a:srgbClr val="E5E5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10" name="Google Shape;110;p14"/>
                <p:cNvSpPr/>
                <p:nvPr/>
              </p:nvSpPr>
              <p:spPr>
                <a:xfrm>
                  <a:off x="4710387" y="5232749"/>
                  <a:ext cx="145163" cy="89916"/>
                </a:xfrm>
                <a:custGeom>
                  <a:avLst/>
                  <a:gdLst/>
                  <a:ahLst/>
                  <a:cxnLst/>
                  <a:rect l="l" t="t" r="r" b="b"/>
                  <a:pathLst>
                    <a:path w="145163" h="89916" extrusionOk="0">
                      <a:moveTo>
                        <a:pt x="138229" y="11906"/>
                      </a:moveTo>
                      <a:lnTo>
                        <a:pt x="7030" y="88106"/>
                      </a:lnTo>
                      <a:cubicBezTo>
                        <a:pt x="4885" y="89316"/>
                        <a:pt x="2461" y="89945"/>
                        <a:pt x="0" y="89916"/>
                      </a:cubicBezTo>
                      <a:lnTo>
                        <a:pt x="0" y="0"/>
                      </a:lnTo>
                      <a:lnTo>
                        <a:pt x="145164" y="0"/>
                      </a:lnTo>
                      <a:cubicBezTo>
                        <a:pt x="145097" y="4915"/>
                        <a:pt x="142464" y="9430"/>
                        <a:pt x="138229" y="11906"/>
                      </a:cubicBezTo>
                      <a:close/>
                    </a:path>
                  </a:pathLst>
                </a:custGeom>
                <a:solidFill>
                  <a:srgbClr val="E5E5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11" name="Google Shape;111;p14"/>
                <p:cNvSpPr/>
                <p:nvPr/>
              </p:nvSpPr>
              <p:spPr>
                <a:xfrm>
                  <a:off x="4512354" y="5116449"/>
                  <a:ext cx="343006" cy="198541"/>
                </a:xfrm>
                <a:custGeom>
                  <a:avLst/>
                  <a:gdLst/>
                  <a:ahLst/>
                  <a:cxnLst/>
                  <a:rect l="l" t="t" r="r" b="b"/>
                  <a:pathLst>
                    <a:path w="343006" h="198541" extrusionOk="0">
                      <a:moveTo>
                        <a:pt x="202973" y="197263"/>
                      </a:moveTo>
                      <a:cubicBezTo>
                        <a:pt x="200034" y="198968"/>
                        <a:pt x="196412" y="198968"/>
                        <a:pt x="193473" y="197263"/>
                      </a:cubicBezTo>
                      <a:lnTo>
                        <a:pt x="1853" y="86582"/>
                      </a:lnTo>
                      <a:cubicBezTo>
                        <a:pt x="-618" y="85249"/>
                        <a:pt x="-618" y="82963"/>
                        <a:pt x="1853" y="81534"/>
                      </a:cubicBezTo>
                      <a:lnTo>
                        <a:pt x="142551" y="0"/>
                      </a:lnTo>
                      <a:lnTo>
                        <a:pt x="343007" y="116110"/>
                      </a:ln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nvGrpSpPr>
                <p:cNvPr id="112" name="Google Shape;112;p14"/>
                <p:cNvGrpSpPr/>
                <p:nvPr/>
              </p:nvGrpSpPr>
              <p:grpSpPr>
                <a:xfrm>
                  <a:off x="4592868" y="5212556"/>
                  <a:ext cx="96807" cy="56007"/>
                  <a:chOff x="4592868" y="5212556"/>
                  <a:chExt cx="96807" cy="56007"/>
                </a:xfrm>
              </p:grpSpPr>
              <p:sp>
                <p:nvSpPr>
                  <p:cNvPr id="113" name="Google Shape;113;p14"/>
                  <p:cNvSpPr/>
                  <p:nvPr/>
                </p:nvSpPr>
                <p:spPr>
                  <a:xfrm>
                    <a:off x="4592868" y="5212556"/>
                    <a:ext cx="96807" cy="56007"/>
                  </a:xfrm>
                  <a:custGeom>
                    <a:avLst/>
                    <a:gdLst/>
                    <a:ahLst/>
                    <a:cxnLst/>
                    <a:rect l="l" t="t" r="r" b="b"/>
                    <a:pathLst>
                      <a:path w="96807" h="56007" extrusionOk="0">
                        <a:moveTo>
                          <a:pt x="0" y="20003"/>
                        </a:moveTo>
                        <a:lnTo>
                          <a:pt x="950" y="20479"/>
                        </a:lnTo>
                        <a:lnTo>
                          <a:pt x="62227" y="56007"/>
                        </a:lnTo>
                        <a:lnTo>
                          <a:pt x="95858" y="36481"/>
                        </a:lnTo>
                        <a:lnTo>
                          <a:pt x="96808" y="36004"/>
                        </a:lnTo>
                        <a:lnTo>
                          <a:pt x="34581" y="0"/>
                        </a:lnTo>
                        <a:lnTo>
                          <a:pt x="0" y="20003"/>
                        </a:lnTo>
                        <a:close/>
                      </a:path>
                    </a:pathLst>
                  </a:custGeom>
                  <a:solidFill>
                    <a:srgbClr val="BFBFB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14" name="Google Shape;114;p14"/>
                  <p:cNvSpPr/>
                  <p:nvPr/>
                </p:nvSpPr>
                <p:spPr>
                  <a:xfrm>
                    <a:off x="4593818" y="5213603"/>
                    <a:ext cx="94907" cy="54959"/>
                  </a:xfrm>
                  <a:custGeom>
                    <a:avLst/>
                    <a:gdLst/>
                    <a:ahLst/>
                    <a:cxnLst/>
                    <a:rect l="l" t="t" r="r" b="b"/>
                    <a:pathLst>
                      <a:path w="94907" h="54959" extrusionOk="0">
                        <a:moveTo>
                          <a:pt x="0" y="19431"/>
                        </a:moveTo>
                        <a:lnTo>
                          <a:pt x="61277" y="54959"/>
                        </a:lnTo>
                        <a:lnTo>
                          <a:pt x="94908" y="35433"/>
                        </a:lnTo>
                        <a:lnTo>
                          <a:pt x="33631" y="0"/>
                        </a:lnTo>
                        <a:lnTo>
                          <a:pt x="0" y="19431"/>
                        </a:lnTo>
                        <a:close/>
                      </a:path>
                    </a:pathLst>
                  </a:custGeom>
                  <a:solidFill>
                    <a:srgbClr val="E5E5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sp>
              <p:nvSpPr>
                <p:cNvPr id="115" name="Google Shape;115;p14"/>
                <p:cNvSpPr/>
                <p:nvPr/>
              </p:nvSpPr>
              <p:spPr>
                <a:xfrm>
                  <a:off x="4803130" y="5231915"/>
                  <a:ext cx="21235" cy="12299"/>
                </a:xfrm>
                <a:custGeom>
                  <a:avLst/>
                  <a:gdLst/>
                  <a:ahLst/>
                  <a:cxnLst/>
                  <a:rect l="l" t="t" r="r" b="b"/>
                  <a:pathLst>
                    <a:path w="21235" h="12299" extrusionOk="0">
                      <a:moveTo>
                        <a:pt x="454" y="6834"/>
                      </a:moveTo>
                      <a:lnTo>
                        <a:pt x="9289" y="11978"/>
                      </a:lnTo>
                      <a:cubicBezTo>
                        <a:pt x="10191" y="12406"/>
                        <a:pt x="11238" y="12406"/>
                        <a:pt x="12139" y="11978"/>
                      </a:cubicBezTo>
                      <a:lnTo>
                        <a:pt x="20594" y="7120"/>
                      </a:lnTo>
                      <a:cubicBezTo>
                        <a:pt x="21449" y="7120"/>
                        <a:pt x="21449" y="5882"/>
                        <a:pt x="20594" y="5501"/>
                      </a:cubicBezTo>
                      <a:lnTo>
                        <a:pt x="11759" y="357"/>
                      </a:lnTo>
                      <a:cubicBezTo>
                        <a:pt x="10868" y="-119"/>
                        <a:pt x="9800" y="-119"/>
                        <a:pt x="8909" y="357"/>
                      </a:cubicBezTo>
                      <a:lnTo>
                        <a:pt x="549" y="5215"/>
                      </a:lnTo>
                      <a:cubicBezTo>
                        <a:pt x="-116" y="5215"/>
                        <a:pt x="-211" y="5882"/>
                        <a:pt x="454"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16" name="Google Shape;116;p14"/>
                <p:cNvSpPr/>
                <p:nvPr/>
              </p:nvSpPr>
              <p:spPr>
                <a:xfrm>
                  <a:off x="4790604" y="52242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17" name="Google Shape;117;p14"/>
                <p:cNvSpPr/>
                <p:nvPr/>
              </p:nvSpPr>
              <p:spPr>
                <a:xfrm>
                  <a:off x="4778123" y="5216961"/>
                  <a:ext cx="21197" cy="12299"/>
                </a:xfrm>
                <a:custGeom>
                  <a:avLst/>
                  <a:gdLst/>
                  <a:ahLst/>
                  <a:cxnLst/>
                  <a:rect l="l" t="t" r="r" b="b"/>
                  <a:pathLst>
                    <a:path w="21197" h="12299" extrusionOk="0">
                      <a:moveTo>
                        <a:pt x="475" y="6834"/>
                      </a:moveTo>
                      <a:lnTo>
                        <a:pt x="9310" y="11978"/>
                      </a:lnTo>
                      <a:cubicBezTo>
                        <a:pt x="10212" y="12406"/>
                        <a:pt x="11259" y="12406"/>
                        <a:pt x="12160" y="11978"/>
                      </a:cubicBezTo>
                      <a:lnTo>
                        <a:pt x="20521" y="7120"/>
                      </a:lnTo>
                      <a:cubicBezTo>
                        <a:pt x="21376" y="6644"/>
                        <a:pt x="21471" y="5881"/>
                        <a:pt x="20521" y="5501"/>
                      </a:cubicBezTo>
                      <a:lnTo>
                        <a:pt x="11685" y="357"/>
                      </a:lnTo>
                      <a:cubicBezTo>
                        <a:pt x="10794" y="-119"/>
                        <a:pt x="9726" y="-119"/>
                        <a:pt x="8835" y="357"/>
                      </a:cubicBezTo>
                      <a:lnTo>
                        <a:pt x="380" y="5215"/>
                      </a:lnTo>
                      <a:cubicBezTo>
                        <a:pt x="-95" y="5691"/>
                        <a:pt x="-190" y="6358"/>
                        <a:pt x="47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18" name="Google Shape;118;p14"/>
                <p:cNvSpPr/>
                <p:nvPr/>
              </p:nvSpPr>
              <p:spPr>
                <a:xfrm>
                  <a:off x="4765618" y="5209722"/>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19" name="Google Shape;119;p14"/>
                <p:cNvSpPr/>
                <p:nvPr/>
              </p:nvSpPr>
              <p:spPr>
                <a:xfrm>
                  <a:off x="4753078" y="520248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0" name="Google Shape;120;p14"/>
                <p:cNvSpPr/>
                <p:nvPr/>
              </p:nvSpPr>
              <p:spPr>
                <a:xfrm>
                  <a:off x="4740609" y="5195244"/>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405"/>
                        <a:pt x="-201" y="6358"/>
                        <a:pt x="464"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1" name="Google Shape;121;p14"/>
                <p:cNvSpPr/>
                <p:nvPr/>
              </p:nvSpPr>
              <p:spPr>
                <a:xfrm>
                  <a:off x="4728092" y="5188005"/>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7120"/>
                        <a:pt x="21531" y="5882"/>
                        <a:pt x="20581" y="5501"/>
                      </a:cubicBezTo>
                      <a:lnTo>
                        <a:pt x="11745" y="357"/>
                      </a:lnTo>
                      <a:cubicBezTo>
                        <a:pt x="10854" y="-119"/>
                        <a:pt x="9786" y="-119"/>
                        <a:pt x="8895" y="357"/>
                      </a:cubicBezTo>
                      <a:lnTo>
                        <a:pt x="535" y="5215"/>
                      </a:lnTo>
                      <a:cubicBezTo>
                        <a:pt x="-130" y="5691"/>
                        <a:pt x="-225" y="6358"/>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2" name="Google Shape;122;p14"/>
                <p:cNvSpPr/>
                <p:nvPr/>
              </p:nvSpPr>
              <p:spPr>
                <a:xfrm>
                  <a:off x="4715552" y="5180766"/>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3" name="Google Shape;123;p14"/>
                <p:cNvSpPr/>
                <p:nvPr/>
              </p:nvSpPr>
              <p:spPr>
                <a:xfrm>
                  <a:off x="4703083" y="517352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4" name="Google Shape;124;p14"/>
                <p:cNvSpPr/>
                <p:nvPr/>
              </p:nvSpPr>
              <p:spPr>
                <a:xfrm>
                  <a:off x="4690566" y="5166324"/>
                  <a:ext cx="21257" cy="12263"/>
                </a:xfrm>
                <a:custGeom>
                  <a:avLst/>
                  <a:gdLst/>
                  <a:ahLst/>
                  <a:cxnLst/>
                  <a:rect l="l" t="t" r="r" b="b"/>
                  <a:pathLst>
                    <a:path w="21257" h="12263" extrusionOk="0">
                      <a:moveTo>
                        <a:pt x="535" y="6798"/>
                      </a:moveTo>
                      <a:lnTo>
                        <a:pt x="9370" y="11942"/>
                      </a:lnTo>
                      <a:cubicBezTo>
                        <a:pt x="10239" y="12371"/>
                        <a:pt x="11256" y="12371"/>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322"/>
                        <a:pt x="535"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5" name="Google Shape;125;p14"/>
                <p:cNvSpPr/>
                <p:nvPr/>
              </p:nvSpPr>
              <p:spPr>
                <a:xfrm>
                  <a:off x="4678026" y="5159085"/>
                  <a:ext cx="21257" cy="12263"/>
                </a:xfrm>
                <a:custGeom>
                  <a:avLst/>
                  <a:gdLst/>
                  <a:ahLst/>
                  <a:cxnLst/>
                  <a:rect l="l" t="t" r="r" b="b"/>
                  <a:pathLst>
                    <a:path w="21257" h="12263" extrusionOk="0">
                      <a:moveTo>
                        <a:pt x="535" y="6798"/>
                      </a:moveTo>
                      <a:lnTo>
                        <a:pt x="9370" y="11942"/>
                      </a:lnTo>
                      <a:cubicBezTo>
                        <a:pt x="10272" y="12371"/>
                        <a:pt x="11319" y="12371"/>
                        <a:pt x="12220" y="11942"/>
                      </a:cubicBezTo>
                      <a:lnTo>
                        <a:pt x="20581" y="7084"/>
                      </a:lnTo>
                      <a:cubicBezTo>
                        <a:pt x="21436" y="6608"/>
                        <a:pt x="21531" y="5846"/>
                        <a:pt x="20581" y="5465"/>
                      </a:cubicBezTo>
                      <a:lnTo>
                        <a:pt x="11745" y="322"/>
                      </a:lnTo>
                      <a:cubicBezTo>
                        <a:pt x="10876" y="-107"/>
                        <a:pt x="9860" y="-107"/>
                        <a:pt x="8990" y="322"/>
                      </a:cubicBezTo>
                      <a:lnTo>
                        <a:pt x="535" y="5274"/>
                      </a:lnTo>
                      <a:cubicBezTo>
                        <a:pt x="-130" y="5656"/>
                        <a:pt x="-225" y="6322"/>
                        <a:pt x="535"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6" name="Google Shape;126;p14"/>
                <p:cNvSpPr/>
                <p:nvPr/>
              </p:nvSpPr>
              <p:spPr>
                <a:xfrm>
                  <a:off x="4665615" y="5151846"/>
                  <a:ext cx="21342" cy="12263"/>
                </a:xfrm>
                <a:custGeom>
                  <a:avLst/>
                  <a:gdLst/>
                  <a:ahLst/>
                  <a:cxnLst/>
                  <a:rect l="l" t="t" r="r" b="b"/>
                  <a:pathLst>
                    <a:path w="21342" h="12263" extrusionOk="0">
                      <a:moveTo>
                        <a:pt x="596" y="6798"/>
                      </a:moveTo>
                      <a:lnTo>
                        <a:pt x="9431" y="11942"/>
                      </a:lnTo>
                      <a:cubicBezTo>
                        <a:pt x="10333" y="12371"/>
                        <a:pt x="11380" y="12371"/>
                        <a:pt x="12281" y="11942"/>
                      </a:cubicBezTo>
                      <a:lnTo>
                        <a:pt x="20736" y="7084"/>
                      </a:lnTo>
                      <a:cubicBezTo>
                        <a:pt x="21496" y="6608"/>
                        <a:pt x="21591" y="5846"/>
                        <a:pt x="20736" y="5465"/>
                      </a:cubicBezTo>
                      <a:lnTo>
                        <a:pt x="11901" y="322"/>
                      </a:lnTo>
                      <a:cubicBezTo>
                        <a:pt x="10999" y="-107"/>
                        <a:pt x="9953" y="-107"/>
                        <a:pt x="9051" y="322"/>
                      </a:cubicBezTo>
                      <a:lnTo>
                        <a:pt x="691" y="5274"/>
                      </a:lnTo>
                      <a:cubicBezTo>
                        <a:pt x="-164" y="5656"/>
                        <a:pt x="-259" y="6322"/>
                        <a:pt x="596"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7" name="Google Shape;127;p14"/>
                <p:cNvSpPr/>
                <p:nvPr/>
              </p:nvSpPr>
              <p:spPr>
                <a:xfrm>
                  <a:off x="4653040" y="5144512"/>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60" y="-107"/>
                        <a:pt x="8990" y="322"/>
                      </a:cubicBezTo>
                      <a:lnTo>
                        <a:pt x="535" y="5274"/>
                      </a:lnTo>
                      <a:cubicBezTo>
                        <a:pt x="-130" y="5751"/>
                        <a:pt x="-225" y="6417"/>
                        <a:pt x="53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8" name="Google Shape;128;p14"/>
                <p:cNvSpPr/>
                <p:nvPr/>
              </p:nvSpPr>
              <p:spPr>
                <a:xfrm>
                  <a:off x="4634503" y="5133808"/>
                  <a:ext cx="27254" cy="15763"/>
                </a:xfrm>
                <a:custGeom>
                  <a:avLst/>
                  <a:gdLst/>
                  <a:ahLst/>
                  <a:cxnLst/>
                  <a:rect l="l" t="t" r="r" b="b"/>
                  <a:pathLst>
                    <a:path w="27254" h="15763" extrusionOk="0">
                      <a:moveTo>
                        <a:pt x="546" y="6834"/>
                      </a:moveTo>
                      <a:lnTo>
                        <a:pt x="15367" y="15407"/>
                      </a:lnTo>
                      <a:cubicBezTo>
                        <a:pt x="16258" y="15883"/>
                        <a:pt x="17326" y="15883"/>
                        <a:pt x="18217" y="15407"/>
                      </a:cubicBezTo>
                      <a:lnTo>
                        <a:pt x="26577" y="10549"/>
                      </a:lnTo>
                      <a:cubicBezTo>
                        <a:pt x="27432" y="10073"/>
                        <a:pt x="27527" y="9311"/>
                        <a:pt x="26577" y="8930"/>
                      </a:cubicBezTo>
                      <a:lnTo>
                        <a:pt x="11662" y="357"/>
                      </a:lnTo>
                      <a:cubicBezTo>
                        <a:pt x="10805" y="-119"/>
                        <a:pt x="9763" y="-119"/>
                        <a:pt x="8906" y="357"/>
                      </a:cubicBezTo>
                      <a:lnTo>
                        <a:pt x="451" y="5215"/>
                      </a:lnTo>
                      <a:cubicBezTo>
                        <a:pt x="-119" y="5691"/>
                        <a:pt x="-214" y="6453"/>
                        <a:pt x="546"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29" name="Google Shape;129;p14"/>
                <p:cNvSpPr/>
                <p:nvPr/>
              </p:nvSpPr>
              <p:spPr>
                <a:xfrm>
                  <a:off x="4772458" y="5227665"/>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44" y="-107"/>
                        <a:pt x="9797" y="-107"/>
                        <a:pt x="8895" y="321"/>
                      </a:cubicBezTo>
                      <a:lnTo>
                        <a:pt x="535" y="5275"/>
                      </a:lnTo>
                      <a:cubicBezTo>
                        <a:pt x="-130" y="5751"/>
                        <a:pt x="-225" y="6417"/>
                        <a:pt x="53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0" name="Google Shape;130;p14"/>
                <p:cNvSpPr/>
                <p:nvPr/>
              </p:nvSpPr>
              <p:spPr>
                <a:xfrm>
                  <a:off x="4759918" y="522042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275"/>
                      </a:lnTo>
                      <a:cubicBezTo>
                        <a:pt x="-130" y="5751"/>
                        <a:pt x="-225" y="6417"/>
                        <a:pt x="53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1" name="Google Shape;131;p14"/>
                <p:cNvSpPr/>
                <p:nvPr/>
              </p:nvSpPr>
              <p:spPr>
                <a:xfrm>
                  <a:off x="4747378" y="5212806"/>
                  <a:ext cx="21257" cy="12298"/>
                </a:xfrm>
                <a:custGeom>
                  <a:avLst/>
                  <a:gdLst/>
                  <a:ahLst/>
                  <a:cxnLst/>
                  <a:rect l="l" t="t" r="r" b="b"/>
                  <a:pathLst>
                    <a:path w="21257" h="12298"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60" y="-107"/>
                        <a:pt x="8990" y="321"/>
                      </a:cubicBezTo>
                      <a:lnTo>
                        <a:pt x="535" y="5179"/>
                      </a:lnTo>
                      <a:cubicBezTo>
                        <a:pt x="-130" y="6036"/>
                        <a:pt x="-225" y="6894"/>
                        <a:pt x="53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2" name="Google Shape;132;p14"/>
                <p:cNvSpPr/>
                <p:nvPr/>
              </p:nvSpPr>
              <p:spPr>
                <a:xfrm>
                  <a:off x="4734837" y="5205912"/>
                  <a:ext cx="21257" cy="12299"/>
                </a:xfrm>
                <a:custGeom>
                  <a:avLst/>
                  <a:gdLst/>
                  <a:ahLst/>
                  <a:cxnLst/>
                  <a:rect l="l" t="t" r="r" b="b"/>
                  <a:pathLst>
                    <a:path w="21257" h="12299" extrusionOk="0">
                      <a:moveTo>
                        <a:pt x="535" y="6834"/>
                      </a:moveTo>
                      <a:lnTo>
                        <a:pt x="9370" y="11978"/>
                      </a:lnTo>
                      <a:cubicBezTo>
                        <a:pt x="10272" y="12406"/>
                        <a:pt x="11319" y="12406"/>
                        <a:pt x="12220" y="11978"/>
                      </a:cubicBezTo>
                      <a:lnTo>
                        <a:pt x="20581" y="7120"/>
                      </a:lnTo>
                      <a:cubicBezTo>
                        <a:pt x="21436" y="6644"/>
                        <a:pt x="21531" y="5882"/>
                        <a:pt x="20581" y="5501"/>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3" name="Google Shape;133;p14"/>
                <p:cNvSpPr/>
                <p:nvPr/>
              </p:nvSpPr>
              <p:spPr>
                <a:xfrm>
                  <a:off x="4722523" y="5198768"/>
                  <a:ext cx="21411" cy="12299"/>
                </a:xfrm>
                <a:custGeom>
                  <a:avLst/>
                  <a:gdLst/>
                  <a:ahLst/>
                  <a:cxnLst/>
                  <a:rect l="l" t="t" r="r" b="b"/>
                  <a:pathLst>
                    <a:path w="21411" h="12299" extrusionOk="0">
                      <a:moveTo>
                        <a:pt x="689" y="6834"/>
                      </a:moveTo>
                      <a:lnTo>
                        <a:pt x="9524" y="11978"/>
                      </a:lnTo>
                      <a:cubicBezTo>
                        <a:pt x="10426" y="12406"/>
                        <a:pt x="11473" y="12406"/>
                        <a:pt x="12374" y="11978"/>
                      </a:cubicBezTo>
                      <a:lnTo>
                        <a:pt x="20734" y="7120"/>
                      </a:lnTo>
                      <a:cubicBezTo>
                        <a:pt x="21589" y="7120"/>
                        <a:pt x="21684" y="5882"/>
                        <a:pt x="20734" y="5501"/>
                      </a:cubicBezTo>
                      <a:lnTo>
                        <a:pt x="11899" y="357"/>
                      </a:lnTo>
                      <a:cubicBezTo>
                        <a:pt x="11008" y="-119"/>
                        <a:pt x="9940" y="-119"/>
                        <a:pt x="9049" y="357"/>
                      </a:cubicBezTo>
                      <a:lnTo>
                        <a:pt x="594" y="5215"/>
                      </a:lnTo>
                      <a:cubicBezTo>
                        <a:pt x="-166" y="5691"/>
                        <a:pt x="-261" y="6358"/>
                        <a:pt x="689"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4" name="Google Shape;134;p14"/>
                <p:cNvSpPr/>
                <p:nvPr/>
              </p:nvSpPr>
              <p:spPr>
                <a:xfrm>
                  <a:off x="4709923" y="5191470"/>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7084"/>
                        <a:pt x="21459" y="5846"/>
                        <a:pt x="20604" y="5465"/>
                      </a:cubicBezTo>
                      <a:lnTo>
                        <a:pt x="11769" y="322"/>
                      </a:lnTo>
                      <a:cubicBezTo>
                        <a:pt x="10868" y="-107"/>
                        <a:pt x="9821" y="-107"/>
                        <a:pt x="8919" y="322"/>
                      </a:cubicBezTo>
                      <a:lnTo>
                        <a:pt x="464" y="5274"/>
                      </a:lnTo>
                      <a:cubicBezTo>
                        <a:pt x="-106" y="5751"/>
                        <a:pt x="-201" y="6417"/>
                        <a:pt x="464"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5" name="Google Shape;135;p14"/>
                <p:cNvSpPr/>
                <p:nvPr/>
              </p:nvSpPr>
              <p:spPr>
                <a:xfrm>
                  <a:off x="4697392" y="5184231"/>
                  <a:ext cx="21235" cy="12298"/>
                </a:xfrm>
                <a:custGeom>
                  <a:avLst/>
                  <a:gdLst/>
                  <a:ahLst/>
                  <a:cxnLst/>
                  <a:rect l="l" t="t" r="r" b="b"/>
                  <a:pathLst>
                    <a:path w="21235" h="12298" extrusionOk="0">
                      <a:moveTo>
                        <a:pt x="454" y="6894"/>
                      </a:moveTo>
                      <a:lnTo>
                        <a:pt x="9289" y="11942"/>
                      </a:lnTo>
                      <a:cubicBezTo>
                        <a:pt x="10180" y="12418"/>
                        <a:pt x="11248" y="12418"/>
                        <a:pt x="12139" y="11942"/>
                      </a:cubicBezTo>
                      <a:lnTo>
                        <a:pt x="20594" y="7084"/>
                      </a:lnTo>
                      <a:cubicBezTo>
                        <a:pt x="21449" y="6608"/>
                        <a:pt x="21449" y="5846"/>
                        <a:pt x="20594" y="5465"/>
                      </a:cubicBezTo>
                      <a:lnTo>
                        <a:pt x="11759" y="321"/>
                      </a:lnTo>
                      <a:cubicBezTo>
                        <a:pt x="10858" y="-107"/>
                        <a:pt x="9811" y="-107"/>
                        <a:pt x="8909" y="321"/>
                      </a:cubicBezTo>
                      <a:lnTo>
                        <a:pt x="549" y="5179"/>
                      </a:lnTo>
                      <a:cubicBezTo>
                        <a:pt x="-116" y="5751"/>
                        <a:pt x="-211" y="6894"/>
                        <a:pt x="454"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6" name="Google Shape;136;p14"/>
                <p:cNvSpPr/>
                <p:nvPr/>
              </p:nvSpPr>
              <p:spPr>
                <a:xfrm>
                  <a:off x="4684958" y="5176992"/>
                  <a:ext cx="20976" cy="12299"/>
                </a:xfrm>
                <a:custGeom>
                  <a:avLst/>
                  <a:gdLst/>
                  <a:ahLst/>
                  <a:cxnLst/>
                  <a:rect l="l" t="t" r="r" b="b"/>
                  <a:pathLst>
                    <a:path w="20976" h="12299" extrusionOk="0">
                      <a:moveTo>
                        <a:pt x="253" y="6799"/>
                      </a:moveTo>
                      <a:lnTo>
                        <a:pt x="9089" y="11942"/>
                      </a:lnTo>
                      <a:cubicBezTo>
                        <a:pt x="9946" y="12418"/>
                        <a:pt x="10987" y="12418"/>
                        <a:pt x="11844" y="11942"/>
                      </a:cubicBezTo>
                      <a:lnTo>
                        <a:pt x="20299" y="7084"/>
                      </a:lnTo>
                      <a:cubicBezTo>
                        <a:pt x="21154" y="6608"/>
                        <a:pt x="21249" y="5846"/>
                        <a:pt x="20299" y="5465"/>
                      </a:cubicBezTo>
                      <a:lnTo>
                        <a:pt x="11464" y="321"/>
                      </a:lnTo>
                      <a:cubicBezTo>
                        <a:pt x="10562" y="-107"/>
                        <a:pt x="9515" y="-107"/>
                        <a:pt x="8614" y="321"/>
                      </a:cubicBezTo>
                      <a:lnTo>
                        <a:pt x="253" y="5179"/>
                      </a:lnTo>
                      <a:cubicBezTo>
                        <a:pt x="253" y="5655"/>
                        <a:pt x="-317" y="6417"/>
                        <a:pt x="253" y="6799"/>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7" name="Google Shape;137;p14"/>
                <p:cNvSpPr/>
                <p:nvPr/>
              </p:nvSpPr>
              <p:spPr>
                <a:xfrm>
                  <a:off x="4672326" y="5169717"/>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549"/>
                        <a:pt x="21531" y="5882"/>
                        <a:pt x="20581" y="5406"/>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8" name="Google Shape;138;p14"/>
                <p:cNvSpPr/>
                <p:nvPr/>
              </p:nvSpPr>
              <p:spPr>
                <a:xfrm>
                  <a:off x="4659785" y="5162478"/>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39" name="Google Shape;139;p14"/>
                <p:cNvSpPr/>
                <p:nvPr/>
              </p:nvSpPr>
              <p:spPr>
                <a:xfrm>
                  <a:off x="4647352" y="5155656"/>
                  <a:ext cx="21150" cy="12358"/>
                </a:xfrm>
                <a:custGeom>
                  <a:avLst/>
                  <a:gdLst/>
                  <a:ahLst/>
                  <a:cxnLst/>
                  <a:rect l="l" t="t" r="r" b="b"/>
                  <a:pathLst>
                    <a:path w="21150" h="12358" extrusionOk="0">
                      <a:moveTo>
                        <a:pt x="428" y="6894"/>
                      </a:moveTo>
                      <a:lnTo>
                        <a:pt x="9263" y="12037"/>
                      </a:lnTo>
                      <a:cubicBezTo>
                        <a:pt x="10164" y="12466"/>
                        <a:pt x="11211" y="12466"/>
                        <a:pt x="12113" y="12037"/>
                      </a:cubicBezTo>
                      <a:lnTo>
                        <a:pt x="20473" y="7084"/>
                      </a:lnTo>
                      <a:cubicBezTo>
                        <a:pt x="21328" y="7084"/>
                        <a:pt x="21423" y="5941"/>
                        <a:pt x="20473" y="5465"/>
                      </a:cubicBezTo>
                      <a:lnTo>
                        <a:pt x="11638" y="321"/>
                      </a:lnTo>
                      <a:cubicBezTo>
                        <a:pt x="10769" y="-107"/>
                        <a:pt x="9752" y="-107"/>
                        <a:pt x="8883" y="321"/>
                      </a:cubicBezTo>
                      <a:lnTo>
                        <a:pt x="428" y="5179"/>
                      </a:lnTo>
                      <a:cubicBezTo>
                        <a:pt x="-143" y="5274"/>
                        <a:pt x="-143" y="6036"/>
                        <a:pt x="428"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0" name="Google Shape;140;p14"/>
                <p:cNvSpPr/>
                <p:nvPr/>
              </p:nvSpPr>
              <p:spPr>
                <a:xfrm>
                  <a:off x="4634693" y="5148036"/>
                  <a:ext cx="21269" cy="12263"/>
                </a:xfrm>
                <a:custGeom>
                  <a:avLst/>
                  <a:gdLst/>
                  <a:ahLst/>
                  <a:cxnLst/>
                  <a:rect l="l" t="t" r="r" b="b"/>
                  <a:pathLst>
                    <a:path w="21269" h="12263" extrusionOk="0">
                      <a:moveTo>
                        <a:pt x="546" y="6798"/>
                      </a:moveTo>
                      <a:lnTo>
                        <a:pt x="9381" y="11942"/>
                      </a:lnTo>
                      <a:cubicBezTo>
                        <a:pt x="10283" y="12371"/>
                        <a:pt x="11330" y="12371"/>
                        <a:pt x="12232" y="11942"/>
                      </a:cubicBezTo>
                      <a:lnTo>
                        <a:pt x="20592" y="7084"/>
                      </a:lnTo>
                      <a:cubicBezTo>
                        <a:pt x="21447" y="6608"/>
                        <a:pt x="21542" y="5846"/>
                        <a:pt x="20592" y="5465"/>
                      </a:cubicBezTo>
                      <a:lnTo>
                        <a:pt x="11757" y="322"/>
                      </a:lnTo>
                      <a:cubicBezTo>
                        <a:pt x="10855" y="-107"/>
                        <a:pt x="9808" y="-107"/>
                        <a:pt x="8906" y="322"/>
                      </a:cubicBezTo>
                      <a:lnTo>
                        <a:pt x="451" y="5179"/>
                      </a:lnTo>
                      <a:cubicBezTo>
                        <a:pt x="-119" y="5656"/>
                        <a:pt x="-214" y="6417"/>
                        <a:pt x="546"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1" name="Google Shape;141;p14"/>
                <p:cNvSpPr/>
                <p:nvPr/>
              </p:nvSpPr>
              <p:spPr>
                <a:xfrm>
                  <a:off x="4784985" y="5234904"/>
                  <a:ext cx="27256" cy="15823"/>
                </a:xfrm>
                <a:custGeom>
                  <a:avLst/>
                  <a:gdLst/>
                  <a:ahLst/>
                  <a:cxnLst/>
                  <a:rect l="l" t="t" r="r" b="b"/>
                  <a:pathLst>
                    <a:path w="27256" h="15823" extrusionOk="0">
                      <a:moveTo>
                        <a:pt x="454" y="6894"/>
                      </a:moveTo>
                      <a:lnTo>
                        <a:pt x="15369" y="15466"/>
                      </a:lnTo>
                      <a:cubicBezTo>
                        <a:pt x="16226" y="15942"/>
                        <a:pt x="17267" y="15942"/>
                        <a:pt x="18124" y="15466"/>
                      </a:cubicBezTo>
                      <a:lnTo>
                        <a:pt x="26580" y="10608"/>
                      </a:lnTo>
                      <a:cubicBezTo>
                        <a:pt x="27435" y="10132"/>
                        <a:pt x="27530" y="9370"/>
                        <a:pt x="26580" y="8989"/>
                      </a:cubicBezTo>
                      <a:lnTo>
                        <a:pt x="11759" y="322"/>
                      </a:lnTo>
                      <a:cubicBezTo>
                        <a:pt x="10858" y="-107"/>
                        <a:pt x="9811" y="-107"/>
                        <a:pt x="8909" y="322"/>
                      </a:cubicBezTo>
                      <a:lnTo>
                        <a:pt x="549" y="5179"/>
                      </a:lnTo>
                      <a:cubicBezTo>
                        <a:pt x="-116" y="5751"/>
                        <a:pt x="-211" y="6513"/>
                        <a:pt x="454"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2" name="Google Shape;142;p14"/>
                <p:cNvSpPr/>
                <p:nvPr/>
              </p:nvSpPr>
              <p:spPr>
                <a:xfrm>
                  <a:off x="4610064" y="5140680"/>
                  <a:ext cx="33535" cy="17487"/>
                </a:xfrm>
                <a:custGeom>
                  <a:avLst/>
                  <a:gdLst/>
                  <a:ahLst/>
                  <a:cxnLst/>
                  <a:rect l="l" t="t" r="r" b="b"/>
                  <a:pathLst>
                    <a:path w="33535" h="17487" extrusionOk="0">
                      <a:moveTo>
                        <a:pt x="24131" y="343"/>
                      </a:moveTo>
                      <a:lnTo>
                        <a:pt x="32966" y="5487"/>
                      </a:lnTo>
                      <a:cubicBezTo>
                        <a:pt x="33726" y="5487"/>
                        <a:pt x="33726" y="6534"/>
                        <a:pt x="32966" y="6915"/>
                      </a:cubicBezTo>
                      <a:lnTo>
                        <a:pt x="24036" y="12154"/>
                      </a:lnTo>
                      <a:cubicBezTo>
                        <a:pt x="23222" y="12535"/>
                        <a:pt x="22284" y="12535"/>
                        <a:pt x="21471" y="12154"/>
                      </a:cubicBezTo>
                      <a:lnTo>
                        <a:pt x="20711" y="11678"/>
                      </a:lnTo>
                      <a:cubicBezTo>
                        <a:pt x="19963" y="11306"/>
                        <a:pt x="19083" y="11306"/>
                        <a:pt x="18336" y="11678"/>
                      </a:cubicBezTo>
                      <a:lnTo>
                        <a:pt x="8835" y="17202"/>
                      </a:lnTo>
                      <a:cubicBezTo>
                        <a:pt x="7990" y="17583"/>
                        <a:pt x="7021" y="17583"/>
                        <a:pt x="6175" y="17202"/>
                      </a:cubicBezTo>
                      <a:lnTo>
                        <a:pt x="570" y="13964"/>
                      </a:lnTo>
                      <a:cubicBezTo>
                        <a:pt x="-190" y="13487"/>
                        <a:pt x="-190" y="12821"/>
                        <a:pt x="570" y="12440"/>
                      </a:cubicBezTo>
                      <a:lnTo>
                        <a:pt x="9405" y="7296"/>
                      </a:lnTo>
                      <a:lnTo>
                        <a:pt x="11210" y="6248"/>
                      </a:lnTo>
                      <a:lnTo>
                        <a:pt x="12540" y="5487"/>
                      </a:lnTo>
                      <a:lnTo>
                        <a:pt x="13870" y="4725"/>
                      </a:lnTo>
                      <a:lnTo>
                        <a:pt x="21471" y="343"/>
                      </a:lnTo>
                      <a:cubicBezTo>
                        <a:pt x="22298" y="-114"/>
                        <a:pt x="23302" y="-114"/>
                        <a:pt x="24131" y="343"/>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3" name="Google Shape;143;p14"/>
                <p:cNvSpPr/>
                <p:nvPr/>
              </p:nvSpPr>
              <p:spPr>
                <a:xfrm>
                  <a:off x="4754598" y="5259443"/>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025"/>
                      </a:lnTo>
                      <a:cubicBezTo>
                        <a:pt x="21436" y="7025"/>
                        <a:pt x="21531" y="5882"/>
                        <a:pt x="20581" y="5405"/>
                      </a:cubicBezTo>
                      <a:lnTo>
                        <a:pt x="11745" y="357"/>
                      </a:lnTo>
                      <a:cubicBezTo>
                        <a:pt x="10854" y="-119"/>
                        <a:pt x="9786" y="-119"/>
                        <a:pt x="8895" y="357"/>
                      </a:cubicBezTo>
                      <a:lnTo>
                        <a:pt x="535" y="5215"/>
                      </a:lnTo>
                      <a:cubicBezTo>
                        <a:pt x="-130" y="5691"/>
                        <a:pt x="-225" y="6453"/>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4" name="Google Shape;144;p14"/>
                <p:cNvSpPr/>
                <p:nvPr/>
              </p:nvSpPr>
              <p:spPr>
                <a:xfrm>
                  <a:off x="4742212" y="5252239"/>
                  <a:ext cx="20746" cy="12299"/>
                </a:xfrm>
                <a:custGeom>
                  <a:avLst/>
                  <a:gdLst/>
                  <a:ahLst/>
                  <a:cxnLst/>
                  <a:rect l="l" t="t" r="r" b="b"/>
                  <a:pathLst>
                    <a:path w="20746" h="12299" extrusionOk="0">
                      <a:moveTo>
                        <a:pt x="0" y="6798"/>
                      </a:moveTo>
                      <a:lnTo>
                        <a:pt x="8835" y="11942"/>
                      </a:lnTo>
                      <a:cubicBezTo>
                        <a:pt x="9726" y="12418"/>
                        <a:pt x="10794" y="12418"/>
                        <a:pt x="11685" y="11942"/>
                      </a:cubicBezTo>
                      <a:lnTo>
                        <a:pt x="20141" y="7084"/>
                      </a:lnTo>
                      <a:cubicBezTo>
                        <a:pt x="20901" y="7084"/>
                        <a:pt x="20996" y="5846"/>
                        <a:pt x="20141" y="5465"/>
                      </a:cubicBezTo>
                      <a:lnTo>
                        <a:pt x="11305" y="322"/>
                      </a:lnTo>
                      <a:cubicBezTo>
                        <a:pt x="10404" y="-107"/>
                        <a:pt x="9357" y="-107"/>
                        <a:pt x="8455" y="322"/>
                      </a:cubicBezTo>
                      <a:lnTo>
                        <a:pt x="0" y="5179"/>
                      </a:lnTo>
                      <a:cubicBezTo>
                        <a:pt x="0" y="5560"/>
                        <a:pt x="0" y="6417"/>
                        <a:pt x="0"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5" name="Google Shape;145;p14"/>
                <p:cNvSpPr/>
                <p:nvPr/>
              </p:nvSpPr>
              <p:spPr>
                <a:xfrm>
                  <a:off x="4729612" y="5245000"/>
                  <a:ext cx="21257" cy="12299"/>
                </a:xfrm>
                <a:custGeom>
                  <a:avLst/>
                  <a:gdLst/>
                  <a:ahLst/>
                  <a:cxnLst/>
                  <a:rect l="l" t="t" r="r" b="b"/>
                  <a:pathLst>
                    <a:path w="21257" h="12299" extrusionOk="0">
                      <a:moveTo>
                        <a:pt x="535" y="6894"/>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274"/>
                      </a:lnTo>
                      <a:cubicBezTo>
                        <a:pt x="-130" y="5751"/>
                        <a:pt x="-225" y="6417"/>
                        <a:pt x="53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6" name="Google Shape;146;p14"/>
                <p:cNvSpPr/>
                <p:nvPr/>
              </p:nvSpPr>
              <p:spPr>
                <a:xfrm>
                  <a:off x="4623423" y="5183528"/>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9"/>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7" name="Google Shape;147;p14"/>
                <p:cNvSpPr/>
                <p:nvPr/>
              </p:nvSpPr>
              <p:spPr>
                <a:xfrm>
                  <a:off x="4610954" y="5176325"/>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8" name="Google Shape;148;p14"/>
                <p:cNvSpPr/>
                <p:nvPr/>
              </p:nvSpPr>
              <p:spPr>
                <a:xfrm>
                  <a:off x="4598509" y="5169086"/>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49" name="Google Shape;149;p14"/>
                <p:cNvSpPr/>
                <p:nvPr/>
              </p:nvSpPr>
              <p:spPr>
                <a:xfrm>
                  <a:off x="4586039" y="5161907"/>
                  <a:ext cx="21210" cy="12298"/>
                </a:xfrm>
                <a:custGeom>
                  <a:avLst/>
                  <a:gdLst/>
                  <a:ahLst/>
                  <a:cxnLst/>
                  <a:rect l="l" t="t" r="r" b="b"/>
                  <a:pathLst>
                    <a:path w="21210" h="12298" extrusionOk="0">
                      <a:moveTo>
                        <a:pt x="464" y="6834"/>
                      </a:moveTo>
                      <a:lnTo>
                        <a:pt x="9299" y="11978"/>
                      </a:lnTo>
                      <a:cubicBezTo>
                        <a:pt x="10201" y="12406"/>
                        <a:pt x="11248" y="12406"/>
                        <a:pt x="12149" y="11978"/>
                      </a:cubicBezTo>
                      <a:lnTo>
                        <a:pt x="20604" y="7120"/>
                      </a:lnTo>
                      <a:cubicBezTo>
                        <a:pt x="21364" y="6644"/>
                        <a:pt x="21459" y="5881"/>
                        <a:pt x="20604" y="5501"/>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0" name="Google Shape;150;p14"/>
                <p:cNvSpPr/>
                <p:nvPr/>
              </p:nvSpPr>
              <p:spPr>
                <a:xfrm>
                  <a:off x="4713902" y="5236011"/>
                  <a:ext cx="24523" cy="14108"/>
                </a:xfrm>
                <a:custGeom>
                  <a:avLst/>
                  <a:gdLst/>
                  <a:ahLst/>
                  <a:cxnLst/>
                  <a:rect l="l" t="t" r="r" b="b"/>
                  <a:pathLst>
                    <a:path w="24523" h="14108" extrusionOk="0">
                      <a:moveTo>
                        <a:pt x="570" y="6739"/>
                      </a:moveTo>
                      <a:lnTo>
                        <a:pt x="12635" y="13787"/>
                      </a:lnTo>
                      <a:cubicBezTo>
                        <a:pt x="13505" y="14216"/>
                        <a:pt x="14521" y="14216"/>
                        <a:pt x="15390" y="13787"/>
                      </a:cubicBezTo>
                      <a:lnTo>
                        <a:pt x="23846" y="8930"/>
                      </a:lnTo>
                      <a:cubicBezTo>
                        <a:pt x="24701" y="8453"/>
                        <a:pt x="24796" y="7691"/>
                        <a:pt x="23846" y="7310"/>
                      </a:cubicBezTo>
                      <a:lnTo>
                        <a:pt x="11780" y="357"/>
                      </a:lnTo>
                      <a:cubicBezTo>
                        <a:pt x="10923" y="-119"/>
                        <a:pt x="9882" y="-119"/>
                        <a:pt x="9025" y="357"/>
                      </a:cubicBezTo>
                      <a:lnTo>
                        <a:pt x="570" y="5215"/>
                      </a:lnTo>
                      <a:cubicBezTo>
                        <a:pt x="-190" y="5596"/>
                        <a:pt x="-190" y="6358"/>
                        <a:pt x="570" y="6739"/>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1" name="Google Shape;151;p14"/>
                <p:cNvSpPr/>
                <p:nvPr/>
              </p:nvSpPr>
              <p:spPr>
                <a:xfrm>
                  <a:off x="4635943" y="5190803"/>
                  <a:ext cx="24413" cy="14108"/>
                </a:xfrm>
                <a:custGeom>
                  <a:avLst/>
                  <a:gdLst/>
                  <a:ahLst/>
                  <a:cxnLst/>
                  <a:rect l="l" t="t" r="r" b="b"/>
                  <a:pathLst>
                    <a:path w="24413" h="14108" extrusionOk="0">
                      <a:moveTo>
                        <a:pt x="436" y="6798"/>
                      </a:moveTo>
                      <a:lnTo>
                        <a:pt x="12502" y="13752"/>
                      </a:lnTo>
                      <a:cubicBezTo>
                        <a:pt x="13393" y="14228"/>
                        <a:pt x="14461" y="14228"/>
                        <a:pt x="15352" y="13752"/>
                      </a:cubicBezTo>
                      <a:lnTo>
                        <a:pt x="23807" y="8894"/>
                      </a:lnTo>
                      <a:cubicBezTo>
                        <a:pt x="24567" y="8418"/>
                        <a:pt x="24662" y="7656"/>
                        <a:pt x="23807" y="7275"/>
                      </a:cubicBezTo>
                      <a:lnTo>
                        <a:pt x="11932" y="322"/>
                      </a:lnTo>
                      <a:cubicBezTo>
                        <a:pt x="11030" y="-107"/>
                        <a:pt x="9983" y="-107"/>
                        <a:pt x="9082" y="322"/>
                      </a:cubicBezTo>
                      <a:lnTo>
                        <a:pt x="721" y="5179"/>
                      </a:lnTo>
                      <a:cubicBezTo>
                        <a:pt x="-134" y="5656"/>
                        <a:pt x="-229" y="6418"/>
                        <a:pt x="436"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2" name="Google Shape;152;p14"/>
                <p:cNvSpPr/>
                <p:nvPr/>
              </p:nvSpPr>
              <p:spPr>
                <a:xfrm>
                  <a:off x="4651601" y="5199816"/>
                  <a:ext cx="71148" cy="41195"/>
                </a:xfrm>
                <a:custGeom>
                  <a:avLst/>
                  <a:gdLst/>
                  <a:ahLst/>
                  <a:cxnLst/>
                  <a:rect l="l" t="t" r="r" b="b"/>
                  <a:pathLst>
                    <a:path w="71148" h="41195" extrusionOk="0">
                      <a:moveTo>
                        <a:pt x="454" y="6834"/>
                      </a:moveTo>
                      <a:lnTo>
                        <a:pt x="59260" y="40839"/>
                      </a:lnTo>
                      <a:cubicBezTo>
                        <a:pt x="60117" y="41315"/>
                        <a:pt x="61159" y="41315"/>
                        <a:pt x="62016" y="40839"/>
                      </a:cubicBezTo>
                      <a:lnTo>
                        <a:pt x="70471" y="35981"/>
                      </a:lnTo>
                      <a:cubicBezTo>
                        <a:pt x="71326" y="35505"/>
                        <a:pt x="71421" y="34742"/>
                        <a:pt x="70471" y="34361"/>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3" name="Google Shape;153;p14"/>
                <p:cNvSpPr/>
                <p:nvPr/>
              </p:nvSpPr>
              <p:spPr>
                <a:xfrm>
                  <a:off x="4756949" y="5232713"/>
                  <a:ext cx="21210" cy="12299"/>
                </a:xfrm>
                <a:custGeom>
                  <a:avLst/>
                  <a:gdLst/>
                  <a:ahLst/>
                  <a:cxnLst/>
                  <a:rect l="l" t="t" r="r" b="b"/>
                  <a:pathLst>
                    <a:path w="21210" h="12299"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275"/>
                      </a:lnTo>
                      <a:cubicBezTo>
                        <a:pt x="-106" y="6036"/>
                        <a:pt x="-201" y="6036"/>
                        <a:pt x="464"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4" name="Google Shape;154;p14"/>
                <p:cNvSpPr/>
                <p:nvPr/>
              </p:nvSpPr>
              <p:spPr>
                <a:xfrm>
                  <a:off x="4744433" y="5225534"/>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7120"/>
                        <a:pt x="21531" y="5882"/>
                        <a:pt x="20581" y="5501"/>
                      </a:cubicBezTo>
                      <a:lnTo>
                        <a:pt x="11745" y="357"/>
                      </a:lnTo>
                      <a:cubicBezTo>
                        <a:pt x="10888" y="-119"/>
                        <a:pt x="9847" y="-119"/>
                        <a:pt x="8990" y="357"/>
                      </a:cubicBezTo>
                      <a:lnTo>
                        <a:pt x="535" y="5215"/>
                      </a:lnTo>
                      <a:cubicBezTo>
                        <a:pt x="-130" y="5691"/>
                        <a:pt x="-225" y="6358"/>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5" name="Google Shape;155;p14"/>
                <p:cNvSpPr/>
                <p:nvPr/>
              </p:nvSpPr>
              <p:spPr>
                <a:xfrm>
                  <a:off x="4732035" y="5218330"/>
                  <a:ext cx="21424" cy="12263"/>
                </a:xfrm>
                <a:custGeom>
                  <a:avLst/>
                  <a:gdLst/>
                  <a:ahLst/>
                  <a:cxnLst/>
                  <a:rect l="l" t="t" r="r" b="b"/>
                  <a:pathLst>
                    <a:path w="21424" h="12263" extrusionOk="0">
                      <a:moveTo>
                        <a:pt x="677" y="6798"/>
                      </a:moveTo>
                      <a:lnTo>
                        <a:pt x="9513" y="11942"/>
                      </a:lnTo>
                      <a:cubicBezTo>
                        <a:pt x="10414" y="12371"/>
                        <a:pt x="11461" y="12371"/>
                        <a:pt x="12363" y="11942"/>
                      </a:cubicBezTo>
                      <a:lnTo>
                        <a:pt x="20818" y="7084"/>
                      </a:lnTo>
                      <a:cubicBezTo>
                        <a:pt x="21578" y="6608"/>
                        <a:pt x="21673" y="5846"/>
                        <a:pt x="20818" y="5465"/>
                      </a:cubicBezTo>
                      <a:lnTo>
                        <a:pt x="11983" y="322"/>
                      </a:lnTo>
                      <a:cubicBezTo>
                        <a:pt x="11081" y="-107"/>
                        <a:pt x="10034" y="-107"/>
                        <a:pt x="9133" y="322"/>
                      </a:cubicBezTo>
                      <a:lnTo>
                        <a:pt x="677" y="5179"/>
                      </a:lnTo>
                      <a:cubicBezTo>
                        <a:pt x="-178" y="5656"/>
                        <a:pt x="-273" y="6417"/>
                        <a:pt x="677"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6" name="Google Shape;156;p14"/>
                <p:cNvSpPr/>
                <p:nvPr/>
              </p:nvSpPr>
              <p:spPr>
                <a:xfrm>
                  <a:off x="4719447" y="5211091"/>
                  <a:ext cx="21257" cy="12299"/>
                </a:xfrm>
                <a:custGeom>
                  <a:avLst/>
                  <a:gdLst/>
                  <a:ahLst/>
                  <a:cxnLst/>
                  <a:rect l="l" t="t" r="r" b="b"/>
                  <a:pathLst>
                    <a:path w="21257" h="12299" extrusionOk="0">
                      <a:moveTo>
                        <a:pt x="535" y="6798"/>
                      </a:moveTo>
                      <a:lnTo>
                        <a:pt x="9370" y="11942"/>
                      </a:lnTo>
                      <a:cubicBezTo>
                        <a:pt x="10227" y="12418"/>
                        <a:pt x="11268" y="12418"/>
                        <a:pt x="12125" y="11942"/>
                      </a:cubicBezTo>
                      <a:lnTo>
                        <a:pt x="20581" y="7084"/>
                      </a:lnTo>
                      <a:cubicBezTo>
                        <a:pt x="21436" y="6608"/>
                        <a:pt x="21531" y="5941"/>
                        <a:pt x="20581" y="5465"/>
                      </a:cubicBezTo>
                      <a:lnTo>
                        <a:pt x="11745" y="322"/>
                      </a:lnTo>
                      <a:cubicBezTo>
                        <a:pt x="10876" y="-107"/>
                        <a:pt x="9859" y="-107"/>
                        <a:pt x="8990" y="322"/>
                      </a:cubicBezTo>
                      <a:lnTo>
                        <a:pt x="535" y="5179"/>
                      </a:lnTo>
                      <a:cubicBezTo>
                        <a:pt x="-130" y="5656"/>
                        <a:pt x="-225" y="6417"/>
                        <a:pt x="535"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7" name="Google Shape;157;p14"/>
                <p:cNvSpPr/>
                <p:nvPr/>
              </p:nvSpPr>
              <p:spPr>
                <a:xfrm>
                  <a:off x="4706978" y="5203817"/>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8"/>
                        <a:pt x="21459" y="5882"/>
                        <a:pt x="20604" y="5405"/>
                      </a:cubicBezTo>
                      <a:lnTo>
                        <a:pt x="11769" y="357"/>
                      </a:lnTo>
                      <a:cubicBezTo>
                        <a:pt x="10878" y="-119"/>
                        <a:pt x="9810" y="-119"/>
                        <a:pt x="8919" y="357"/>
                      </a:cubicBezTo>
                      <a:lnTo>
                        <a:pt x="464" y="5215"/>
                      </a:lnTo>
                      <a:cubicBezTo>
                        <a:pt x="-106" y="5691"/>
                        <a:pt x="-201" y="6358"/>
                        <a:pt x="464"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8" name="Google Shape;158;p14"/>
                <p:cNvSpPr/>
                <p:nvPr/>
              </p:nvSpPr>
              <p:spPr>
                <a:xfrm>
                  <a:off x="4694711" y="5196578"/>
                  <a:ext cx="20722" cy="12299"/>
                </a:xfrm>
                <a:custGeom>
                  <a:avLst/>
                  <a:gdLst/>
                  <a:ahLst/>
                  <a:cxnLst/>
                  <a:rect l="l" t="t" r="r" b="b"/>
                  <a:pathLst>
                    <a:path w="20722" h="12299" extrusionOk="0">
                      <a:moveTo>
                        <a:pt x="0" y="6834"/>
                      </a:moveTo>
                      <a:lnTo>
                        <a:pt x="8835" y="11978"/>
                      </a:lnTo>
                      <a:cubicBezTo>
                        <a:pt x="9705" y="12406"/>
                        <a:pt x="10721" y="12406"/>
                        <a:pt x="11590" y="11978"/>
                      </a:cubicBezTo>
                      <a:lnTo>
                        <a:pt x="20046" y="7025"/>
                      </a:lnTo>
                      <a:cubicBezTo>
                        <a:pt x="20901" y="6549"/>
                        <a:pt x="20996" y="5882"/>
                        <a:pt x="20046" y="5406"/>
                      </a:cubicBezTo>
                      <a:lnTo>
                        <a:pt x="11210" y="357"/>
                      </a:lnTo>
                      <a:cubicBezTo>
                        <a:pt x="10353" y="-119"/>
                        <a:pt x="9312" y="-119"/>
                        <a:pt x="8455" y="357"/>
                      </a:cubicBezTo>
                      <a:lnTo>
                        <a:pt x="0" y="5215"/>
                      </a:lnTo>
                      <a:cubicBezTo>
                        <a:pt x="0" y="5691"/>
                        <a:pt x="0" y="6453"/>
                        <a:pt x="0"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59" name="Google Shape;159;p14"/>
                <p:cNvSpPr/>
                <p:nvPr/>
              </p:nvSpPr>
              <p:spPr>
                <a:xfrm>
                  <a:off x="4681992" y="5189338"/>
                  <a:ext cx="21210" cy="12299"/>
                </a:xfrm>
                <a:custGeom>
                  <a:avLst/>
                  <a:gdLst/>
                  <a:ahLst/>
                  <a:cxnLst/>
                  <a:rect l="l" t="t" r="r" b="b"/>
                  <a:pathLst>
                    <a:path w="21210" h="12299" extrusionOk="0">
                      <a:moveTo>
                        <a:pt x="464" y="6834"/>
                      </a:moveTo>
                      <a:lnTo>
                        <a:pt x="9299" y="11978"/>
                      </a:lnTo>
                      <a:cubicBezTo>
                        <a:pt x="10201" y="12406"/>
                        <a:pt x="11248" y="12406"/>
                        <a:pt x="12149" y="11978"/>
                      </a:cubicBezTo>
                      <a:lnTo>
                        <a:pt x="20604" y="7025"/>
                      </a:lnTo>
                      <a:cubicBezTo>
                        <a:pt x="21364" y="6549"/>
                        <a:pt x="21459" y="5882"/>
                        <a:pt x="20604" y="5406"/>
                      </a:cubicBezTo>
                      <a:lnTo>
                        <a:pt x="11769" y="357"/>
                      </a:lnTo>
                      <a:cubicBezTo>
                        <a:pt x="10878" y="-119"/>
                        <a:pt x="9810" y="-119"/>
                        <a:pt x="8919" y="357"/>
                      </a:cubicBezTo>
                      <a:lnTo>
                        <a:pt x="464" y="5215"/>
                      </a:lnTo>
                      <a:cubicBezTo>
                        <a:pt x="-106" y="5691"/>
                        <a:pt x="-201" y="6453"/>
                        <a:pt x="464"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0" name="Google Shape;160;p14"/>
                <p:cNvSpPr/>
                <p:nvPr/>
              </p:nvSpPr>
              <p:spPr>
                <a:xfrm>
                  <a:off x="4669476" y="5182100"/>
                  <a:ext cx="21257" cy="12299"/>
                </a:xfrm>
                <a:custGeom>
                  <a:avLst/>
                  <a:gdLst/>
                  <a:ahLst/>
                  <a:cxnLst/>
                  <a:rect l="l" t="t" r="r" b="b"/>
                  <a:pathLst>
                    <a:path w="21257" h="12299" extrusionOk="0">
                      <a:moveTo>
                        <a:pt x="535" y="6834"/>
                      </a:moveTo>
                      <a:lnTo>
                        <a:pt x="9370" y="11978"/>
                      </a:lnTo>
                      <a:cubicBezTo>
                        <a:pt x="10240" y="12406"/>
                        <a:pt x="11256" y="12406"/>
                        <a:pt x="12125" y="11978"/>
                      </a:cubicBezTo>
                      <a:lnTo>
                        <a:pt x="20581" y="7120"/>
                      </a:lnTo>
                      <a:cubicBezTo>
                        <a:pt x="21436" y="6644"/>
                        <a:pt x="21531" y="5882"/>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1" name="Google Shape;161;p14"/>
                <p:cNvSpPr/>
                <p:nvPr/>
              </p:nvSpPr>
              <p:spPr>
                <a:xfrm>
                  <a:off x="4656900" y="5174765"/>
                  <a:ext cx="21316" cy="12299"/>
                </a:xfrm>
                <a:custGeom>
                  <a:avLst/>
                  <a:gdLst/>
                  <a:ahLst/>
                  <a:cxnLst/>
                  <a:rect l="l" t="t" r="r" b="b"/>
                  <a:pathLst>
                    <a:path w="21316" h="12299" extrusionOk="0">
                      <a:moveTo>
                        <a:pt x="570" y="6834"/>
                      </a:moveTo>
                      <a:lnTo>
                        <a:pt x="9405" y="11978"/>
                      </a:lnTo>
                      <a:cubicBezTo>
                        <a:pt x="10307" y="12406"/>
                        <a:pt x="11354" y="12406"/>
                        <a:pt x="12255" y="11978"/>
                      </a:cubicBezTo>
                      <a:lnTo>
                        <a:pt x="20711" y="7120"/>
                      </a:lnTo>
                      <a:cubicBezTo>
                        <a:pt x="21471" y="7120"/>
                        <a:pt x="21566" y="5882"/>
                        <a:pt x="20711" y="5501"/>
                      </a:cubicBezTo>
                      <a:lnTo>
                        <a:pt x="11875" y="357"/>
                      </a:lnTo>
                      <a:cubicBezTo>
                        <a:pt x="10984" y="-119"/>
                        <a:pt x="9916" y="-119"/>
                        <a:pt x="9025" y="357"/>
                      </a:cubicBezTo>
                      <a:lnTo>
                        <a:pt x="570" y="5215"/>
                      </a:lnTo>
                      <a:cubicBezTo>
                        <a:pt x="-190" y="5787"/>
                        <a:pt x="-190" y="6834"/>
                        <a:pt x="570"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2" name="Google Shape;162;p14"/>
                <p:cNvSpPr/>
                <p:nvPr/>
              </p:nvSpPr>
              <p:spPr>
                <a:xfrm>
                  <a:off x="4644490" y="5167657"/>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76" y="-107"/>
                        <a:pt x="9859" y="-107"/>
                        <a:pt x="8990" y="322"/>
                      </a:cubicBezTo>
                      <a:lnTo>
                        <a:pt x="535" y="5179"/>
                      </a:lnTo>
                      <a:cubicBezTo>
                        <a:pt x="-130" y="5656"/>
                        <a:pt x="-225" y="6417"/>
                        <a:pt x="53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3" name="Google Shape;163;p14"/>
                <p:cNvSpPr/>
                <p:nvPr/>
              </p:nvSpPr>
              <p:spPr>
                <a:xfrm>
                  <a:off x="4632021" y="5160418"/>
                  <a:ext cx="21210" cy="12298"/>
                </a:xfrm>
                <a:custGeom>
                  <a:avLst/>
                  <a:gdLst/>
                  <a:ahLst/>
                  <a:cxnLst/>
                  <a:rect l="l" t="t" r="r" b="b"/>
                  <a:pathLst>
                    <a:path w="21210" h="12298" extrusionOk="0">
                      <a:moveTo>
                        <a:pt x="464" y="6894"/>
                      </a:moveTo>
                      <a:lnTo>
                        <a:pt x="9299" y="11942"/>
                      </a:lnTo>
                      <a:cubicBezTo>
                        <a:pt x="10190" y="12418"/>
                        <a:pt x="11258" y="12418"/>
                        <a:pt x="12149" y="11942"/>
                      </a:cubicBezTo>
                      <a:lnTo>
                        <a:pt x="20604" y="7084"/>
                      </a:lnTo>
                      <a:cubicBezTo>
                        <a:pt x="21364" y="6608"/>
                        <a:pt x="21459" y="5846"/>
                        <a:pt x="20604" y="5465"/>
                      </a:cubicBezTo>
                      <a:lnTo>
                        <a:pt x="11769" y="321"/>
                      </a:lnTo>
                      <a:cubicBezTo>
                        <a:pt x="10868" y="-107"/>
                        <a:pt x="9821" y="-107"/>
                        <a:pt x="8919" y="321"/>
                      </a:cubicBezTo>
                      <a:lnTo>
                        <a:pt x="464" y="5179"/>
                      </a:lnTo>
                      <a:cubicBezTo>
                        <a:pt x="-106" y="5751"/>
                        <a:pt x="-201" y="6417"/>
                        <a:pt x="464"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4" name="Google Shape;164;p14"/>
                <p:cNvSpPr/>
                <p:nvPr/>
              </p:nvSpPr>
              <p:spPr>
                <a:xfrm>
                  <a:off x="4619504" y="5153179"/>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6608"/>
                        <a:pt x="21531" y="5846"/>
                        <a:pt x="20581" y="5465"/>
                      </a:cubicBezTo>
                      <a:lnTo>
                        <a:pt x="11745" y="321"/>
                      </a:lnTo>
                      <a:cubicBezTo>
                        <a:pt x="10876" y="-107"/>
                        <a:pt x="9859" y="-107"/>
                        <a:pt x="8990" y="321"/>
                      </a:cubicBezTo>
                      <a:lnTo>
                        <a:pt x="535" y="5275"/>
                      </a:lnTo>
                      <a:cubicBezTo>
                        <a:pt x="-130" y="5751"/>
                        <a:pt x="-225" y="6417"/>
                        <a:pt x="53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5" name="Google Shape;165;p14"/>
                <p:cNvSpPr/>
                <p:nvPr/>
              </p:nvSpPr>
              <p:spPr>
                <a:xfrm>
                  <a:off x="4769418" y="5240428"/>
                  <a:ext cx="30663" cy="17728"/>
                </a:xfrm>
                <a:custGeom>
                  <a:avLst/>
                  <a:gdLst/>
                  <a:ahLst/>
                  <a:cxnLst/>
                  <a:rect l="l" t="t" r="r" b="b"/>
                  <a:pathLst>
                    <a:path w="30663" h="17728" extrusionOk="0">
                      <a:moveTo>
                        <a:pt x="535" y="6417"/>
                      </a:moveTo>
                      <a:lnTo>
                        <a:pt x="18775" y="17371"/>
                      </a:lnTo>
                      <a:cubicBezTo>
                        <a:pt x="19667" y="17847"/>
                        <a:pt x="20734" y="17847"/>
                        <a:pt x="21626" y="17371"/>
                      </a:cubicBezTo>
                      <a:lnTo>
                        <a:pt x="29986" y="12513"/>
                      </a:lnTo>
                      <a:cubicBezTo>
                        <a:pt x="30841" y="12037"/>
                        <a:pt x="30936" y="11370"/>
                        <a:pt x="29986" y="10894"/>
                      </a:cubicBezTo>
                      <a:lnTo>
                        <a:pt x="11745" y="321"/>
                      </a:lnTo>
                      <a:cubicBezTo>
                        <a:pt x="10876" y="-107"/>
                        <a:pt x="9860" y="-107"/>
                        <a:pt x="8990" y="321"/>
                      </a:cubicBezTo>
                      <a:lnTo>
                        <a:pt x="535" y="5275"/>
                      </a:lnTo>
                      <a:cubicBezTo>
                        <a:pt x="-130" y="5275"/>
                        <a:pt x="-225" y="5941"/>
                        <a:pt x="535" y="6417"/>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6" name="Google Shape;166;p14"/>
                <p:cNvSpPr/>
                <p:nvPr/>
              </p:nvSpPr>
              <p:spPr>
                <a:xfrm>
                  <a:off x="4751035" y="5243345"/>
                  <a:ext cx="21400" cy="12299"/>
                </a:xfrm>
                <a:custGeom>
                  <a:avLst/>
                  <a:gdLst/>
                  <a:ahLst/>
                  <a:cxnLst/>
                  <a:rect l="l" t="t" r="r" b="b"/>
                  <a:pathLst>
                    <a:path w="21400" h="12299" extrusionOk="0">
                      <a:moveTo>
                        <a:pt x="677" y="6834"/>
                      </a:moveTo>
                      <a:lnTo>
                        <a:pt x="9513" y="11978"/>
                      </a:lnTo>
                      <a:cubicBezTo>
                        <a:pt x="10382" y="12406"/>
                        <a:pt x="11398" y="12406"/>
                        <a:pt x="12268" y="11978"/>
                      </a:cubicBezTo>
                      <a:lnTo>
                        <a:pt x="20723" y="7025"/>
                      </a:lnTo>
                      <a:cubicBezTo>
                        <a:pt x="21578" y="7025"/>
                        <a:pt x="21673" y="5882"/>
                        <a:pt x="20723" y="5405"/>
                      </a:cubicBezTo>
                      <a:lnTo>
                        <a:pt x="11888" y="357"/>
                      </a:lnTo>
                      <a:cubicBezTo>
                        <a:pt x="11031" y="-119"/>
                        <a:pt x="9990" y="-119"/>
                        <a:pt x="9133" y="357"/>
                      </a:cubicBezTo>
                      <a:lnTo>
                        <a:pt x="677" y="4929"/>
                      </a:lnTo>
                      <a:cubicBezTo>
                        <a:pt x="-178" y="5691"/>
                        <a:pt x="-273" y="6453"/>
                        <a:pt x="677"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7" name="Google Shape;167;p14"/>
                <p:cNvSpPr/>
                <p:nvPr/>
              </p:nvSpPr>
              <p:spPr>
                <a:xfrm>
                  <a:off x="4738529" y="5236106"/>
                  <a:ext cx="21200" cy="12299"/>
                </a:xfrm>
                <a:custGeom>
                  <a:avLst/>
                  <a:gdLst/>
                  <a:ahLst/>
                  <a:cxnLst/>
                  <a:rect l="l" t="t" r="r" b="b"/>
                  <a:pathLst>
                    <a:path w="21200" h="12299" extrusionOk="0">
                      <a:moveTo>
                        <a:pt x="454" y="6834"/>
                      </a:moveTo>
                      <a:lnTo>
                        <a:pt x="9289" y="11978"/>
                      </a:lnTo>
                      <a:cubicBezTo>
                        <a:pt x="10191" y="12406"/>
                        <a:pt x="11238" y="12406"/>
                        <a:pt x="12139" y="11978"/>
                      </a:cubicBezTo>
                      <a:lnTo>
                        <a:pt x="20594" y="7025"/>
                      </a:lnTo>
                      <a:cubicBezTo>
                        <a:pt x="21354" y="6549"/>
                        <a:pt x="21449" y="5882"/>
                        <a:pt x="20594" y="5406"/>
                      </a:cubicBezTo>
                      <a:lnTo>
                        <a:pt x="11759" y="357"/>
                      </a:lnTo>
                      <a:cubicBezTo>
                        <a:pt x="10868" y="-119"/>
                        <a:pt x="9800" y="-119"/>
                        <a:pt x="8909" y="357"/>
                      </a:cubicBezTo>
                      <a:lnTo>
                        <a:pt x="549" y="5215"/>
                      </a:lnTo>
                      <a:cubicBezTo>
                        <a:pt x="-116" y="5691"/>
                        <a:pt x="-211" y="6453"/>
                        <a:pt x="454"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8" name="Google Shape;168;p14"/>
                <p:cNvSpPr/>
                <p:nvPr/>
              </p:nvSpPr>
              <p:spPr>
                <a:xfrm>
                  <a:off x="4726002" y="5228867"/>
                  <a:ext cx="21257" cy="12299"/>
                </a:xfrm>
                <a:custGeom>
                  <a:avLst/>
                  <a:gdLst/>
                  <a:ahLst/>
                  <a:cxnLst/>
                  <a:rect l="l" t="t" r="r" b="b"/>
                  <a:pathLst>
                    <a:path w="21257" h="12299" extrusionOk="0">
                      <a:moveTo>
                        <a:pt x="535" y="6834"/>
                      </a:moveTo>
                      <a:lnTo>
                        <a:pt x="9370" y="11978"/>
                      </a:lnTo>
                      <a:cubicBezTo>
                        <a:pt x="10239" y="12406"/>
                        <a:pt x="11256" y="12406"/>
                        <a:pt x="12125" y="11978"/>
                      </a:cubicBezTo>
                      <a:lnTo>
                        <a:pt x="20581" y="7120"/>
                      </a:lnTo>
                      <a:cubicBezTo>
                        <a:pt x="21436" y="6548"/>
                        <a:pt x="21531" y="5881"/>
                        <a:pt x="20581" y="5405"/>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69" name="Google Shape;169;p14"/>
                <p:cNvSpPr/>
                <p:nvPr/>
              </p:nvSpPr>
              <p:spPr>
                <a:xfrm>
                  <a:off x="4713712" y="5221628"/>
                  <a:ext cx="20781" cy="12299"/>
                </a:xfrm>
                <a:custGeom>
                  <a:avLst/>
                  <a:gdLst/>
                  <a:ahLst/>
                  <a:cxnLst/>
                  <a:rect l="l" t="t" r="r" b="b"/>
                  <a:pathLst>
                    <a:path w="20781" h="12299" extrusionOk="0">
                      <a:moveTo>
                        <a:pt x="0" y="6834"/>
                      </a:moveTo>
                      <a:lnTo>
                        <a:pt x="8835" y="11978"/>
                      </a:lnTo>
                      <a:cubicBezTo>
                        <a:pt x="9737" y="12406"/>
                        <a:pt x="10784" y="12406"/>
                        <a:pt x="11685" y="11978"/>
                      </a:cubicBezTo>
                      <a:lnTo>
                        <a:pt x="20141" y="7120"/>
                      </a:lnTo>
                      <a:cubicBezTo>
                        <a:pt x="20996" y="6644"/>
                        <a:pt x="20996" y="5882"/>
                        <a:pt x="20141" y="5501"/>
                      </a:cubicBezTo>
                      <a:lnTo>
                        <a:pt x="11305" y="357"/>
                      </a:lnTo>
                      <a:cubicBezTo>
                        <a:pt x="10414" y="-119"/>
                        <a:pt x="9346" y="-119"/>
                        <a:pt x="8455" y="357"/>
                      </a:cubicBezTo>
                      <a:lnTo>
                        <a:pt x="95" y="5215"/>
                      </a:lnTo>
                      <a:cubicBezTo>
                        <a:pt x="0" y="5691"/>
                        <a:pt x="0" y="6453"/>
                        <a:pt x="0"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0" name="Google Shape;170;p14"/>
                <p:cNvSpPr/>
                <p:nvPr/>
              </p:nvSpPr>
              <p:spPr>
                <a:xfrm>
                  <a:off x="4701016" y="5214425"/>
                  <a:ext cx="21257" cy="12299"/>
                </a:xfrm>
                <a:custGeom>
                  <a:avLst/>
                  <a:gdLst/>
                  <a:ahLst/>
                  <a:cxnLst/>
                  <a:rect l="l" t="t" r="r" b="b"/>
                  <a:pathLst>
                    <a:path w="21257" h="12299" extrusionOk="0">
                      <a:moveTo>
                        <a:pt x="535" y="6798"/>
                      </a:moveTo>
                      <a:lnTo>
                        <a:pt x="9370" y="11942"/>
                      </a:lnTo>
                      <a:cubicBezTo>
                        <a:pt x="10261" y="12418"/>
                        <a:pt x="11329" y="12418"/>
                        <a:pt x="12220" y="11942"/>
                      </a:cubicBezTo>
                      <a:lnTo>
                        <a:pt x="20581" y="7084"/>
                      </a:lnTo>
                      <a:cubicBezTo>
                        <a:pt x="21436" y="6608"/>
                        <a:pt x="21531" y="5846"/>
                        <a:pt x="20581" y="5465"/>
                      </a:cubicBezTo>
                      <a:lnTo>
                        <a:pt x="11745" y="322"/>
                      </a:lnTo>
                      <a:cubicBezTo>
                        <a:pt x="10876" y="-107"/>
                        <a:pt x="9859" y="-107"/>
                        <a:pt x="8990" y="322"/>
                      </a:cubicBezTo>
                      <a:lnTo>
                        <a:pt x="535" y="5179"/>
                      </a:lnTo>
                      <a:cubicBezTo>
                        <a:pt x="-130" y="5274"/>
                        <a:pt x="-225" y="6417"/>
                        <a:pt x="535"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1" name="Google Shape;171;p14"/>
                <p:cNvSpPr/>
                <p:nvPr/>
              </p:nvSpPr>
              <p:spPr>
                <a:xfrm>
                  <a:off x="4688557" y="5207186"/>
                  <a:ext cx="21271" cy="12299"/>
                </a:xfrm>
                <a:custGeom>
                  <a:avLst/>
                  <a:gdLst/>
                  <a:ahLst/>
                  <a:cxnLst/>
                  <a:rect l="l" t="t" r="r" b="b"/>
                  <a:pathLst>
                    <a:path w="21271" h="12299" extrusionOk="0">
                      <a:moveTo>
                        <a:pt x="454" y="6894"/>
                      </a:moveTo>
                      <a:lnTo>
                        <a:pt x="9289" y="11942"/>
                      </a:lnTo>
                      <a:cubicBezTo>
                        <a:pt x="10180" y="12418"/>
                        <a:pt x="11248" y="12418"/>
                        <a:pt x="12139" y="11942"/>
                      </a:cubicBezTo>
                      <a:lnTo>
                        <a:pt x="20594" y="7084"/>
                      </a:lnTo>
                      <a:cubicBezTo>
                        <a:pt x="21449" y="6608"/>
                        <a:pt x="21544" y="5846"/>
                        <a:pt x="20594" y="5465"/>
                      </a:cubicBezTo>
                      <a:lnTo>
                        <a:pt x="11759" y="322"/>
                      </a:lnTo>
                      <a:cubicBezTo>
                        <a:pt x="10858" y="-107"/>
                        <a:pt x="9811" y="-107"/>
                        <a:pt x="8909" y="322"/>
                      </a:cubicBezTo>
                      <a:lnTo>
                        <a:pt x="549" y="5274"/>
                      </a:lnTo>
                      <a:cubicBezTo>
                        <a:pt x="-116" y="5751"/>
                        <a:pt x="-211" y="6417"/>
                        <a:pt x="454"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2" name="Google Shape;172;p14"/>
                <p:cNvSpPr/>
                <p:nvPr/>
              </p:nvSpPr>
              <p:spPr>
                <a:xfrm>
                  <a:off x="4675924" y="5199947"/>
                  <a:ext cx="21364" cy="12299"/>
                </a:xfrm>
                <a:custGeom>
                  <a:avLst/>
                  <a:gdLst/>
                  <a:ahLst/>
                  <a:cxnLst/>
                  <a:rect l="l" t="t" r="r" b="b"/>
                  <a:pathLst>
                    <a:path w="21364" h="12299" extrusionOk="0">
                      <a:moveTo>
                        <a:pt x="641" y="6894"/>
                      </a:moveTo>
                      <a:lnTo>
                        <a:pt x="9477" y="11942"/>
                      </a:lnTo>
                      <a:cubicBezTo>
                        <a:pt x="10368" y="12418"/>
                        <a:pt x="11435" y="12418"/>
                        <a:pt x="12327" y="11942"/>
                      </a:cubicBezTo>
                      <a:lnTo>
                        <a:pt x="20687" y="7084"/>
                      </a:lnTo>
                      <a:cubicBezTo>
                        <a:pt x="21542" y="6608"/>
                        <a:pt x="21637" y="5846"/>
                        <a:pt x="20687" y="5465"/>
                      </a:cubicBezTo>
                      <a:lnTo>
                        <a:pt x="11852" y="321"/>
                      </a:lnTo>
                      <a:cubicBezTo>
                        <a:pt x="10982" y="-107"/>
                        <a:pt x="9966" y="-107"/>
                        <a:pt x="9096" y="321"/>
                      </a:cubicBezTo>
                      <a:lnTo>
                        <a:pt x="641" y="5275"/>
                      </a:lnTo>
                      <a:cubicBezTo>
                        <a:pt x="-214" y="5751"/>
                        <a:pt x="-214" y="6417"/>
                        <a:pt x="641"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3" name="Google Shape;173;p14"/>
                <p:cNvSpPr/>
                <p:nvPr/>
              </p:nvSpPr>
              <p:spPr>
                <a:xfrm>
                  <a:off x="4663585" y="5192708"/>
                  <a:ext cx="21257" cy="12299"/>
                </a:xfrm>
                <a:custGeom>
                  <a:avLst/>
                  <a:gdLst/>
                  <a:ahLst/>
                  <a:cxnLst/>
                  <a:rect l="l" t="t" r="r" b="b"/>
                  <a:pathLst>
                    <a:path w="21257" h="12299" extrusionOk="0">
                      <a:moveTo>
                        <a:pt x="535" y="6894"/>
                      </a:moveTo>
                      <a:lnTo>
                        <a:pt x="9370" y="11942"/>
                      </a:lnTo>
                      <a:cubicBezTo>
                        <a:pt x="10227" y="12418"/>
                        <a:pt x="11268" y="12418"/>
                        <a:pt x="12125" y="11942"/>
                      </a:cubicBezTo>
                      <a:lnTo>
                        <a:pt x="20581" y="7084"/>
                      </a:lnTo>
                      <a:cubicBezTo>
                        <a:pt x="21436" y="7084"/>
                        <a:pt x="21531" y="5846"/>
                        <a:pt x="20581" y="5465"/>
                      </a:cubicBezTo>
                      <a:lnTo>
                        <a:pt x="11745" y="322"/>
                      </a:lnTo>
                      <a:cubicBezTo>
                        <a:pt x="10844" y="-107"/>
                        <a:pt x="9797" y="-107"/>
                        <a:pt x="8895" y="322"/>
                      </a:cubicBezTo>
                      <a:lnTo>
                        <a:pt x="535" y="5274"/>
                      </a:lnTo>
                      <a:cubicBezTo>
                        <a:pt x="-130" y="5751"/>
                        <a:pt x="-225" y="6417"/>
                        <a:pt x="53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4" name="Google Shape;174;p14"/>
                <p:cNvSpPr/>
                <p:nvPr/>
              </p:nvSpPr>
              <p:spPr>
                <a:xfrm>
                  <a:off x="4651034" y="5185529"/>
                  <a:ext cx="21269" cy="12299"/>
                </a:xfrm>
                <a:custGeom>
                  <a:avLst/>
                  <a:gdLst/>
                  <a:ahLst/>
                  <a:cxnLst/>
                  <a:rect l="l" t="t" r="r" b="b"/>
                  <a:pathLst>
                    <a:path w="21269" h="12299" extrusionOk="0">
                      <a:moveTo>
                        <a:pt x="546" y="6834"/>
                      </a:moveTo>
                      <a:lnTo>
                        <a:pt x="9381" y="11978"/>
                      </a:lnTo>
                      <a:cubicBezTo>
                        <a:pt x="10283" y="12406"/>
                        <a:pt x="11330" y="12406"/>
                        <a:pt x="12232" y="11978"/>
                      </a:cubicBezTo>
                      <a:lnTo>
                        <a:pt x="20592" y="7120"/>
                      </a:lnTo>
                      <a:cubicBezTo>
                        <a:pt x="21447" y="6644"/>
                        <a:pt x="21542" y="5882"/>
                        <a:pt x="20592" y="5501"/>
                      </a:cubicBezTo>
                      <a:lnTo>
                        <a:pt x="11757" y="357"/>
                      </a:lnTo>
                      <a:cubicBezTo>
                        <a:pt x="10865" y="-119"/>
                        <a:pt x="9798" y="-119"/>
                        <a:pt x="8906" y="357"/>
                      </a:cubicBezTo>
                      <a:lnTo>
                        <a:pt x="451" y="5215"/>
                      </a:lnTo>
                      <a:cubicBezTo>
                        <a:pt x="-119" y="5596"/>
                        <a:pt x="-214" y="6358"/>
                        <a:pt x="546"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5" name="Google Shape;175;p14"/>
                <p:cNvSpPr/>
                <p:nvPr/>
              </p:nvSpPr>
              <p:spPr>
                <a:xfrm>
                  <a:off x="4638600" y="5178325"/>
                  <a:ext cx="21257" cy="12263"/>
                </a:xfrm>
                <a:custGeom>
                  <a:avLst/>
                  <a:gdLst/>
                  <a:ahLst/>
                  <a:cxnLst/>
                  <a:rect l="l" t="t" r="r" b="b"/>
                  <a:pathLst>
                    <a:path w="21257" h="12263" extrusionOk="0">
                      <a:moveTo>
                        <a:pt x="535" y="6798"/>
                      </a:moveTo>
                      <a:lnTo>
                        <a:pt x="9370" y="11942"/>
                      </a:lnTo>
                      <a:cubicBezTo>
                        <a:pt x="10240" y="12371"/>
                        <a:pt x="11256" y="12371"/>
                        <a:pt x="12125" y="11942"/>
                      </a:cubicBezTo>
                      <a:lnTo>
                        <a:pt x="20581" y="7084"/>
                      </a:lnTo>
                      <a:cubicBezTo>
                        <a:pt x="21436" y="6608"/>
                        <a:pt x="21531" y="5846"/>
                        <a:pt x="20581" y="5465"/>
                      </a:cubicBezTo>
                      <a:lnTo>
                        <a:pt x="11745" y="322"/>
                      </a:lnTo>
                      <a:cubicBezTo>
                        <a:pt x="10844" y="-107"/>
                        <a:pt x="9797" y="-107"/>
                        <a:pt x="8895" y="322"/>
                      </a:cubicBezTo>
                      <a:lnTo>
                        <a:pt x="535" y="5179"/>
                      </a:lnTo>
                      <a:cubicBezTo>
                        <a:pt x="-130" y="5656"/>
                        <a:pt x="-225" y="6417"/>
                        <a:pt x="535" y="6798"/>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6" name="Google Shape;176;p14"/>
                <p:cNvSpPr/>
                <p:nvPr/>
              </p:nvSpPr>
              <p:spPr>
                <a:xfrm>
                  <a:off x="4626083" y="5171051"/>
                  <a:ext cx="21234" cy="12299"/>
                </a:xfrm>
                <a:custGeom>
                  <a:avLst/>
                  <a:gdLst/>
                  <a:ahLst/>
                  <a:cxnLst/>
                  <a:rect l="l" t="t" r="r" b="b"/>
                  <a:pathLst>
                    <a:path w="21234" h="12299" extrusionOk="0">
                      <a:moveTo>
                        <a:pt x="511" y="6834"/>
                      </a:moveTo>
                      <a:lnTo>
                        <a:pt x="9347" y="11978"/>
                      </a:lnTo>
                      <a:cubicBezTo>
                        <a:pt x="10248" y="12406"/>
                        <a:pt x="11295" y="12406"/>
                        <a:pt x="12197" y="11978"/>
                      </a:cubicBezTo>
                      <a:lnTo>
                        <a:pt x="20557" y="7025"/>
                      </a:lnTo>
                      <a:cubicBezTo>
                        <a:pt x="21412" y="6548"/>
                        <a:pt x="21507" y="5882"/>
                        <a:pt x="20557" y="5405"/>
                      </a:cubicBezTo>
                      <a:lnTo>
                        <a:pt x="11722" y="357"/>
                      </a:lnTo>
                      <a:cubicBezTo>
                        <a:pt x="10831" y="-119"/>
                        <a:pt x="9763" y="-119"/>
                        <a:pt x="8872" y="357"/>
                      </a:cubicBezTo>
                      <a:lnTo>
                        <a:pt x="416" y="5215"/>
                      </a:lnTo>
                      <a:cubicBezTo>
                        <a:pt x="-154" y="5691"/>
                        <a:pt x="-154" y="6453"/>
                        <a:pt x="511"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7" name="Google Shape;177;p14"/>
                <p:cNvSpPr/>
                <p:nvPr/>
              </p:nvSpPr>
              <p:spPr>
                <a:xfrm>
                  <a:off x="4598129" y="5154858"/>
                  <a:ext cx="36743" cy="21252"/>
                </a:xfrm>
                <a:custGeom>
                  <a:avLst/>
                  <a:gdLst/>
                  <a:ahLst/>
                  <a:cxnLst/>
                  <a:rect l="l" t="t" r="r" b="b"/>
                  <a:pathLst>
                    <a:path w="36743" h="21252" extrusionOk="0">
                      <a:moveTo>
                        <a:pt x="535" y="6834"/>
                      </a:moveTo>
                      <a:lnTo>
                        <a:pt x="24856" y="20931"/>
                      </a:lnTo>
                      <a:cubicBezTo>
                        <a:pt x="25725" y="21360"/>
                        <a:pt x="26741" y="21360"/>
                        <a:pt x="27611" y="20931"/>
                      </a:cubicBezTo>
                      <a:lnTo>
                        <a:pt x="36066" y="15978"/>
                      </a:lnTo>
                      <a:cubicBezTo>
                        <a:pt x="36921" y="15502"/>
                        <a:pt x="37016" y="14835"/>
                        <a:pt x="36066" y="14359"/>
                      </a:cubicBezTo>
                      <a:lnTo>
                        <a:pt x="11745" y="357"/>
                      </a:lnTo>
                      <a:cubicBezTo>
                        <a:pt x="10888" y="-119"/>
                        <a:pt x="9847" y="-119"/>
                        <a:pt x="8990" y="357"/>
                      </a:cubicBezTo>
                      <a:lnTo>
                        <a:pt x="535" y="5215"/>
                      </a:lnTo>
                      <a:cubicBezTo>
                        <a:pt x="-130" y="5691"/>
                        <a:pt x="-225" y="6453"/>
                        <a:pt x="535" y="683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78" name="Google Shape;178;p14"/>
                <p:cNvSpPr/>
                <p:nvPr/>
              </p:nvSpPr>
              <p:spPr>
                <a:xfrm>
                  <a:off x="4763493" y="5250906"/>
                  <a:ext cx="24428" cy="14204"/>
                </a:xfrm>
                <a:custGeom>
                  <a:avLst/>
                  <a:gdLst/>
                  <a:ahLst/>
                  <a:cxnLst/>
                  <a:rect l="l" t="t" r="r" b="b"/>
                  <a:pathLst>
                    <a:path w="24428" h="14204" extrusionOk="0">
                      <a:moveTo>
                        <a:pt x="475" y="6894"/>
                      </a:moveTo>
                      <a:lnTo>
                        <a:pt x="12540" y="13847"/>
                      </a:lnTo>
                      <a:cubicBezTo>
                        <a:pt x="13431" y="14323"/>
                        <a:pt x="14499" y="14323"/>
                        <a:pt x="15390" y="13847"/>
                      </a:cubicBezTo>
                      <a:lnTo>
                        <a:pt x="23751" y="8989"/>
                      </a:lnTo>
                      <a:cubicBezTo>
                        <a:pt x="24606" y="8513"/>
                        <a:pt x="24701" y="7751"/>
                        <a:pt x="23751" y="7370"/>
                      </a:cubicBezTo>
                      <a:lnTo>
                        <a:pt x="11685" y="321"/>
                      </a:lnTo>
                      <a:cubicBezTo>
                        <a:pt x="10784" y="-107"/>
                        <a:pt x="9737" y="-107"/>
                        <a:pt x="8835" y="321"/>
                      </a:cubicBezTo>
                      <a:lnTo>
                        <a:pt x="380" y="5179"/>
                      </a:lnTo>
                      <a:cubicBezTo>
                        <a:pt x="-95" y="5370"/>
                        <a:pt x="-190" y="6132"/>
                        <a:pt x="475" y="6894"/>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grpSp>
            <p:nvGrpSpPr>
              <p:cNvPr id="179" name="Google Shape;179;p14"/>
              <p:cNvGrpSpPr/>
              <p:nvPr/>
            </p:nvGrpSpPr>
            <p:grpSpPr>
              <a:xfrm>
                <a:off x="4655095" y="4952197"/>
                <a:ext cx="207390" cy="280361"/>
                <a:chOff x="4655095" y="4952197"/>
                <a:chExt cx="207390" cy="280361"/>
              </a:xfrm>
            </p:grpSpPr>
            <p:grpSp>
              <p:nvGrpSpPr>
                <p:cNvPr id="180" name="Google Shape;180;p14"/>
                <p:cNvGrpSpPr/>
                <p:nvPr/>
              </p:nvGrpSpPr>
              <p:grpSpPr>
                <a:xfrm>
                  <a:off x="4655095" y="4952197"/>
                  <a:ext cx="207390" cy="280361"/>
                  <a:chOff x="4655095" y="4952197"/>
                  <a:chExt cx="207390" cy="280361"/>
                </a:xfrm>
              </p:grpSpPr>
              <p:sp>
                <p:nvSpPr>
                  <p:cNvPr id="181" name="Google Shape;181;p14"/>
                  <p:cNvSpPr/>
                  <p:nvPr/>
                </p:nvSpPr>
                <p:spPr>
                  <a:xfrm>
                    <a:off x="4655095" y="4952197"/>
                    <a:ext cx="207390" cy="280361"/>
                  </a:xfrm>
                  <a:custGeom>
                    <a:avLst/>
                    <a:gdLst/>
                    <a:ahLst/>
                    <a:cxnLst/>
                    <a:rect l="l" t="t" r="r" b="b"/>
                    <a:pathLst>
                      <a:path w="207390" h="280361" extrusionOk="0">
                        <a:moveTo>
                          <a:pt x="200455" y="280361"/>
                        </a:moveTo>
                        <a:lnTo>
                          <a:pt x="200455" y="280361"/>
                        </a:lnTo>
                        <a:lnTo>
                          <a:pt x="0" y="164251"/>
                        </a:lnTo>
                        <a:lnTo>
                          <a:pt x="0" y="6232"/>
                        </a:lnTo>
                        <a:lnTo>
                          <a:pt x="1520" y="2612"/>
                        </a:lnTo>
                        <a:lnTo>
                          <a:pt x="3230" y="1850"/>
                        </a:lnTo>
                        <a:lnTo>
                          <a:pt x="3230" y="1850"/>
                        </a:lnTo>
                        <a:cubicBezTo>
                          <a:pt x="7492" y="-617"/>
                          <a:pt x="12744" y="-617"/>
                          <a:pt x="17005" y="1850"/>
                        </a:cubicBezTo>
                        <a:lnTo>
                          <a:pt x="200455" y="108054"/>
                        </a:lnTo>
                        <a:cubicBezTo>
                          <a:pt x="204734" y="110530"/>
                          <a:pt x="207375" y="115102"/>
                          <a:pt x="207391" y="120055"/>
                        </a:cubicBezTo>
                        <a:lnTo>
                          <a:pt x="207391" y="268360"/>
                        </a:lnTo>
                        <a:cubicBezTo>
                          <a:pt x="206156" y="275980"/>
                          <a:pt x="204731" y="277885"/>
                          <a:pt x="200455" y="280361"/>
                        </a:cubicBezTo>
                        <a:close/>
                      </a:path>
                    </a:pathLst>
                  </a:custGeom>
                  <a:solidFill>
                    <a:srgbClr val="E5E5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82" name="Google Shape;182;p14"/>
                  <p:cNvSpPr/>
                  <p:nvPr/>
                </p:nvSpPr>
                <p:spPr>
                  <a:xfrm>
                    <a:off x="4655095" y="4952197"/>
                    <a:ext cx="205775" cy="127104"/>
                  </a:xfrm>
                  <a:custGeom>
                    <a:avLst/>
                    <a:gdLst/>
                    <a:ahLst/>
                    <a:cxnLst/>
                    <a:rect l="l" t="t" r="r" b="b"/>
                    <a:pathLst>
                      <a:path w="205775" h="127104" extrusionOk="0">
                        <a:moveTo>
                          <a:pt x="182120" y="127104"/>
                        </a:moveTo>
                        <a:lnTo>
                          <a:pt x="0" y="11470"/>
                        </a:lnTo>
                        <a:lnTo>
                          <a:pt x="0" y="6232"/>
                        </a:lnTo>
                        <a:lnTo>
                          <a:pt x="1520" y="2612"/>
                        </a:lnTo>
                        <a:lnTo>
                          <a:pt x="3230" y="1850"/>
                        </a:lnTo>
                        <a:cubicBezTo>
                          <a:pt x="7492" y="-617"/>
                          <a:pt x="12744" y="-617"/>
                          <a:pt x="17005" y="1850"/>
                        </a:cubicBezTo>
                        <a:lnTo>
                          <a:pt x="200455" y="108054"/>
                        </a:lnTo>
                        <a:cubicBezTo>
                          <a:pt x="202698" y="109330"/>
                          <a:pt x="204541" y="111216"/>
                          <a:pt x="205776" y="113483"/>
                        </a:cubicBezTo>
                        <a:close/>
                      </a:path>
                    </a:pathLst>
                  </a:custGeom>
                  <a:solidFill>
                    <a:srgbClr val="E5E5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83" name="Google Shape;183;p14"/>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DCEEFF"/>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84" name="Google Shape;184;p14"/>
                  <p:cNvSpPr/>
                  <p:nvPr/>
                </p:nvSpPr>
                <p:spPr>
                  <a:xfrm>
                    <a:off x="4655095" y="4954417"/>
                    <a:ext cx="200455" cy="278140"/>
                  </a:xfrm>
                  <a:custGeom>
                    <a:avLst/>
                    <a:gdLst/>
                    <a:ahLst/>
                    <a:cxnLst/>
                    <a:rect l="l" t="t" r="r" b="b"/>
                    <a:pathLst>
                      <a:path w="200455" h="278140" extrusionOk="0">
                        <a:moveTo>
                          <a:pt x="4655" y="392"/>
                        </a:moveTo>
                        <a:lnTo>
                          <a:pt x="197130" y="111834"/>
                        </a:lnTo>
                        <a:cubicBezTo>
                          <a:pt x="199185" y="113044"/>
                          <a:pt x="200449" y="115254"/>
                          <a:pt x="200455" y="117645"/>
                        </a:cubicBezTo>
                        <a:lnTo>
                          <a:pt x="200455" y="278141"/>
                        </a:lnTo>
                        <a:lnTo>
                          <a:pt x="0" y="162031"/>
                        </a:lnTo>
                        <a:lnTo>
                          <a:pt x="0" y="3059"/>
                        </a:lnTo>
                        <a:cubicBezTo>
                          <a:pt x="45" y="1325"/>
                          <a:pt x="1485" y="-46"/>
                          <a:pt x="3215" y="1"/>
                        </a:cubicBezTo>
                        <a:cubicBezTo>
                          <a:pt x="3720" y="11"/>
                          <a:pt x="4213" y="144"/>
                          <a:pt x="4655" y="392"/>
                        </a:cubicBez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85" name="Google Shape;185;p14"/>
                  <p:cNvSpPr/>
                  <p:nvPr/>
                </p:nvSpPr>
                <p:spPr>
                  <a:xfrm>
                    <a:off x="4655095" y="5110733"/>
                    <a:ext cx="200455" cy="121824"/>
                  </a:xfrm>
                  <a:custGeom>
                    <a:avLst/>
                    <a:gdLst/>
                    <a:ahLst/>
                    <a:cxnLst/>
                    <a:rect l="l" t="t" r="r" b="b"/>
                    <a:pathLst>
                      <a:path w="200455" h="121824" extrusionOk="0">
                        <a:moveTo>
                          <a:pt x="200455" y="121825"/>
                        </a:moveTo>
                        <a:lnTo>
                          <a:pt x="200455" y="116014"/>
                        </a:lnTo>
                        <a:lnTo>
                          <a:pt x="0" y="0"/>
                        </a:lnTo>
                        <a:lnTo>
                          <a:pt x="0" y="5715"/>
                        </a:lnTo>
                        <a:lnTo>
                          <a:pt x="200455" y="121825"/>
                        </a:lnTo>
                        <a:close/>
                      </a:path>
                    </a:pathLst>
                  </a:custGeom>
                  <a:solidFill>
                    <a:srgbClr val="DBDBDB"/>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sp>
              <p:nvSpPr>
                <p:cNvPr id="186" name="Google Shape;186;p14"/>
                <p:cNvSpPr/>
                <p:nvPr/>
              </p:nvSpPr>
              <p:spPr>
                <a:xfrm>
                  <a:off x="4660320" y="4963096"/>
                  <a:ext cx="2375" cy="144970"/>
                </a:xfrm>
                <a:custGeom>
                  <a:avLst/>
                  <a:gdLst/>
                  <a:ahLst/>
                  <a:cxnLst/>
                  <a:rect l="l" t="t" r="r" b="b"/>
                  <a:pathLst>
                    <a:path w="2375" h="144970" extrusionOk="0">
                      <a:moveTo>
                        <a:pt x="0" y="144971"/>
                      </a:moveTo>
                      <a:lnTo>
                        <a:pt x="0" y="0"/>
                      </a:lnTo>
                      <a:lnTo>
                        <a:pt x="2375" y="1429"/>
                      </a:lnTo>
                      <a:lnTo>
                        <a:pt x="2375" y="143732"/>
                      </a:lnTo>
                      <a:lnTo>
                        <a:pt x="0" y="144971"/>
                      </a:lnTo>
                      <a:close/>
                    </a:path>
                  </a:pathLst>
                </a:custGeom>
                <a:solidFill>
                  <a:schemeClr val="accent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87" name="Google Shape;187;p14"/>
                <p:cNvSpPr/>
                <p:nvPr/>
              </p:nvSpPr>
              <p:spPr>
                <a:xfrm>
                  <a:off x="4662695" y="4964525"/>
                  <a:ext cx="186490" cy="249936"/>
                </a:xfrm>
                <a:custGeom>
                  <a:avLst/>
                  <a:gdLst/>
                  <a:ahLst/>
                  <a:cxnLst/>
                  <a:rect l="l" t="t" r="r" b="b"/>
                  <a:pathLst>
                    <a:path w="186490" h="249936" extrusionOk="0">
                      <a:moveTo>
                        <a:pt x="0" y="0"/>
                      </a:moveTo>
                      <a:lnTo>
                        <a:pt x="0" y="142304"/>
                      </a:lnTo>
                      <a:lnTo>
                        <a:pt x="186490" y="249936"/>
                      </a:lnTo>
                      <a:lnTo>
                        <a:pt x="186490" y="107918"/>
                      </a:lnTo>
                      <a:lnTo>
                        <a:pt x="0" y="0"/>
                      </a:ln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88" name="Google Shape;188;p14"/>
                <p:cNvSpPr/>
                <p:nvPr/>
              </p:nvSpPr>
              <p:spPr>
                <a:xfrm>
                  <a:off x="4660320" y="5106828"/>
                  <a:ext cx="188865" cy="110490"/>
                </a:xfrm>
                <a:custGeom>
                  <a:avLst/>
                  <a:gdLst/>
                  <a:ahLst/>
                  <a:cxnLst/>
                  <a:rect l="l" t="t" r="r" b="b"/>
                  <a:pathLst>
                    <a:path w="188865" h="110490" extrusionOk="0">
                      <a:moveTo>
                        <a:pt x="0" y="1238"/>
                      </a:moveTo>
                      <a:lnTo>
                        <a:pt x="188865" y="110490"/>
                      </a:lnTo>
                      <a:lnTo>
                        <a:pt x="188865" y="107633"/>
                      </a:lnTo>
                      <a:lnTo>
                        <a:pt x="2375" y="0"/>
                      </a:lnTo>
                      <a:lnTo>
                        <a:pt x="0" y="1238"/>
                      </a:lnTo>
                      <a:close/>
                    </a:path>
                  </a:pathLst>
                </a:custGeom>
                <a:solidFill>
                  <a:schemeClr val="accent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grpSp>
        <p:sp>
          <p:nvSpPr>
            <p:cNvPr id="189" name="Google Shape;189;p14"/>
            <p:cNvSpPr/>
            <p:nvPr/>
          </p:nvSpPr>
          <p:spPr>
            <a:xfrm>
              <a:off x="2270876" y="3943763"/>
              <a:ext cx="260754" cy="432930"/>
            </a:xfrm>
            <a:custGeom>
              <a:avLst/>
              <a:gdLst/>
              <a:ahLst/>
              <a:cxnLst/>
              <a:rect l="l" t="t" r="r" b="b"/>
              <a:pathLst>
                <a:path w="260754" h="432930" extrusionOk="0">
                  <a:moveTo>
                    <a:pt x="89949" y="4025"/>
                  </a:moveTo>
                  <a:cubicBezTo>
                    <a:pt x="85198" y="15931"/>
                    <a:pt x="97264" y="30504"/>
                    <a:pt x="129565" y="40696"/>
                  </a:cubicBezTo>
                  <a:cubicBezTo>
                    <a:pt x="161866" y="50888"/>
                    <a:pt x="164811" y="37839"/>
                    <a:pt x="164811" y="37839"/>
                  </a:cubicBezTo>
                  <a:cubicBezTo>
                    <a:pt x="186348" y="47478"/>
                    <a:pt x="207342" y="58289"/>
                    <a:pt x="227702" y="70224"/>
                  </a:cubicBezTo>
                  <a:cubicBezTo>
                    <a:pt x="246703" y="83844"/>
                    <a:pt x="255633" y="123183"/>
                    <a:pt x="258293" y="189667"/>
                  </a:cubicBezTo>
                  <a:cubicBezTo>
                    <a:pt x="261333" y="266534"/>
                    <a:pt x="261523" y="380167"/>
                    <a:pt x="259053" y="400265"/>
                  </a:cubicBezTo>
                  <a:cubicBezTo>
                    <a:pt x="259053" y="400265"/>
                    <a:pt x="222762" y="436460"/>
                    <a:pt x="176401" y="432650"/>
                  </a:cubicBezTo>
                  <a:cubicBezTo>
                    <a:pt x="130040" y="428840"/>
                    <a:pt x="51948" y="387692"/>
                    <a:pt x="32947" y="355878"/>
                  </a:cubicBezTo>
                  <a:cubicBezTo>
                    <a:pt x="33517" y="288441"/>
                    <a:pt x="41307" y="277488"/>
                    <a:pt x="30477" y="238626"/>
                  </a:cubicBezTo>
                  <a:cubicBezTo>
                    <a:pt x="5586" y="149757"/>
                    <a:pt x="-7524" y="113372"/>
                    <a:pt x="4541" y="54317"/>
                  </a:cubicBezTo>
                  <a:cubicBezTo>
                    <a:pt x="14517" y="5644"/>
                    <a:pt x="28482" y="-452"/>
                    <a:pt x="47672" y="24"/>
                  </a:cubicBezTo>
                  <a:cubicBezTo>
                    <a:pt x="61825" y="605"/>
                    <a:pt x="75937" y="1939"/>
                    <a:pt x="89949" y="4025"/>
                  </a:cubicBez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0" name="Google Shape;190;p14"/>
            <p:cNvSpPr/>
            <p:nvPr/>
          </p:nvSpPr>
          <p:spPr>
            <a:xfrm>
              <a:off x="2458935" y="4016678"/>
              <a:ext cx="330765" cy="258321"/>
            </a:xfrm>
            <a:custGeom>
              <a:avLst/>
              <a:gdLst/>
              <a:ahLst/>
              <a:cxnLst/>
              <a:rect l="l" t="t" r="r" b="b"/>
              <a:pathLst>
                <a:path w="330765" h="258321" extrusionOk="0">
                  <a:moveTo>
                    <a:pt x="146521" y="199144"/>
                  </a:moveTo>
                  <a:cubicBezTo>
                    <a:pt x="108520" y="208669"/>
                    <a:pt x="99495" y="184666"/>
                    <a:pt x="94460" y="164759"/>
                  </a:cubicBezTo>
                  <a:cubicBezTo>
                    <a:pt x="82394" y="116467"/>
                    <a:pt x="75459" y="72938"/>
                    <a:pt x="66814" y="45506"/>
                  </a:cubicBezTo>
                  <a:cubicBezTo>
                    <a:pt x="56174" y="13216"/>
                    <a:pt x="45058" y="8073"/>
                    <a:pt x="29383" y="1786"/>
                  </a:cubicBezTo>
                  <a:cubicBezTo>
                    <a:pt x="11047" y="-5643"/>
                    <a:pt x="-4818" y="9977"/>
                    <a:pt x="1357" y="51031"/>
                  </a:cubicBezTo>
                  <a:cubicBezTo>
                    <a:pt x="8834" y="98770"/>
                    <a:pt x="20501" y="145747"/>
                    <a:pt x="36223" y="191429"/>
                  </a:cubicBezTo>
                  <a:cubicBezTo>
                    <a:pt x="40973" y="206478"/>
                    <a:pt x="51614" y="233148"/>
                    <a:pt x="67479" y="246102"/>
                  </a:cubicBezTo>
                  <a:cubicBezTo>
                    <a:pt x="87144" y="262009"/>
                    <a:pt x="116690" y="261342"/>
                    <a:pt x="161437" y="250103"/>
                  </a:cubicBezTo>
                  <a:cubicBezTo>
                    <a:pt x="180437" y="245340"/>
                    <a:pt x="201528" y="233910"/>
                    <a:pt x="237439" y="217051"/>
                  </a:cubicBezTo>
                  <a:cubicBezTo>
                    <a:pt x="246939" y="212479"/>
                    <a:pt x="254634" y="209526"/>
                    <a:pt x="273255" y="200763"/>
                  </a:cubicBezTo>
                  <a:cubicBezTo>
                    <a:pt x="291856" y="192334"/>
                    <a:pt x="308153" y="179523"/>
                    <a:pt x="320756" y="163425"/>
                  </a:cubicBezTo>
                  <a:cubicBezTo>
                    <a:pt x="330256" y="149328"/>
                    <a:pt x="331776" y="142661"/>
                    <a:pt x="330256" y="139423"/>
                  </a:cubicBezTo>
                  <a:cubicBezTo>
                    <a:pt x="328736" y="136184"/>
                    <a:pt x="323321" y="136279"/>
                    <a:pt x="318096" y="142185"/>
                  </a:cubicBezTo>
                  <a:cubicBezTo>
                    <a:pt x="310637" y="152300"/>
                    <a:pt x="301357" y="160920"/>
                    <a:pt x="290735" y="167616"/>
                  </a:cubicBezTo>
                  <a:cubicBezTo>
                    <a:pt x="290735" y="167616"/>
                    <a:pt x="302800" y="155139"/>
                    <a:pt x="309261" y="147042"/>
                  </a:cubicBezTo>
                  <a:cubicBezTo>
                    <a:pt x="315140" y="139908"/>
                    <a:pt x="320001" y="131993"/>
                    <a:pt x="323701" y="123516"/>
                  </a:cubicBezTo>
                  <a:cubicBezTo>
                    <a:pt x="327121" y="115229"/>
                    <a:pt x="319996" y="103989"/>
                    <a:pt x="314201" y="109895"/>
                  </a:cubicBezTo>
                  <a:cubicBezTo>
                    <a:pt x="308406" y="115800"/>
                    <a:pt x="306221" y="121801"/>
                    <a:pt x="296340" y="133612"/>
                  </a:cubicBezTo>
                  <a:cubicBezTo>
                    <a:pt x="291172" y="139918"/>
                    <a:pt x="285271" y="145576"/>
                    <a:pt x="278765" y="150471"/>
                  </a:cubicBezTo>
                  <a:cubicBezTo>
                    <a:pt x="284870" y="142194"/>
                    <a:pt x="290302" y="133431"/>
                    <a:pt x="295010" y="124277"/>
                  </a:cubicBezTo>
                  <a:cubicBezTo>
                    <a:pt x="299192" y="117096"/>
                    <a:pt x="301237" y="108866"/>
                    <a:pt x="300900" y="100560"/>
                  </a:cubicBezTo>
                  <a:cubicBezTo>
                    <a:pt x="300900" y="96274"/>
                    <a:pt x="294535" y="91035"/>
                    <a:pt x="288835" y="99322"/>
                  </a:cubicBezTo>
                  <a:cubicBezTo>
                    <a:pt x="283306" y="110552"/>
                    <a:pt x="276448" y="121077"/>
                    <a:pt x="268409" y="130659"/>
                  </a:cubicBezTo>
                  <a:cubicBezTo>
                    <a:pt x="259669" y="139708"/>
                    <a:pt x="252354" y="144852"/>
                    <a:pt x="252069" y="142375"/>
                  </a:cubicBezTo>
                  <a:cubicBezTo>
                    <a:pt x="251784" y="139899"/>
                    <a:pt x="257389" y="134946"/>
                    <a:pt x="260429" y="124373"/>
                  </a:cubicBezTo>
                  <a:cubicBezTo>
                    <a:pt x="263469" y="113800"/>
                    <a:pt x="260429" y="102656"/>
                    <a:pt x="254634" y="101513"/>
                  </a:cubicBezTo>
                  <a:cubicBezTo>
                    <a:pt x="248839" y="100370"/>
                    <a:pt x="249979" y="100560"/>
                    <a:pt x="245134" y="110466"/>
                  </a:cubicBezTo>
                  <a:cubicBezTo>
                    <a:pt x="238797" y="120601"/>
                    <a:pt x="233117" y="131126"/>
                    <a:pt x="228128" y="141994"/>
                  </a:cubicBezTo>
                  <a:cubicBezTo>
                    <a:pt x="225144" y="152138"/>
                    <a:pt x="219767" y="161416"/>
                    <a:pt x="212453" y="169045"/>
                  </a:cubicBezTo>
                  <a:cubicBezTo>
                    <a:pt x="203428" y="178951"/>
                    <a:pt x="182717" y="190000"/>
                    <a:pt x="146521" y="199144"/>
                  </a:cubicBezTo>
                  <a:close/>
                </a:path>
              </a:pathLst>
            </a:custGeom>
            <a:solidFill>
              <a:srgbClr val="9C6448"/>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1" name="Google Shape;191;p14"/>
            <p:cNvSpPr/>
            <p:nvPr/>
          </p:nvSpPr>
          <p:spPr>
            <a:xfrm>
              <a:off x="2447141" y="4011203"/>
              <a:ext cx="100743" cy="148055"/>
            </a:xfrm>
            <a:custGeom>
              <a:avLst/>
              <a:gdLst/>
              <a:ahLst/>
              <a:cxnLst/>
              <a:rect l="l" t="t" r="r" b="b"/>
              <a:pathLst>
                <a:path w="100743" h="148055" extrusionOk="0">
                  <a:moveTo>
                    <a:pt x="27117" y="689"/>
                  </a:moveTo>
                  <a:cubicBezTo>
                    <a:pt x="52482" y="-3121"/>
                    <a:pt x="70438" y="8404"/>
                    <a:pt x="81743" y="46981"/>
                  </a:cubicBezTo>
                  <a:cubicBezTo>
                    <a:pt x="93049" y="85557"/>
                    <a:pt x="100744" y="117370"/>
                    <a:pt x="100744" y="117370"/>
                  </a:cubicBezTo>
                  <a:cubicBezTo>
                    <a:pt x="90684" y="132001"/>
                    <a:pt x="75423" y="142231"/>
                    <a:pt x="58088" y="145945"/>
                  </a:cubicBezTo>
                  <a:cubicBezTo>
                    <a:pt x="27687" y="153375"/>
                    <a:pt x="16761" y="138801"/>
                    <a:pt x="16761" y="138801"/>
                  </a:cubicBezTo>
                  <a:cubicBezTo>
                    <a:pt x="16761" y="138801"/>
                    <a:pt x="8306" y="98320"/>
                    <a:pt x="3081" y="70793"/>
                  </a:cubicBezTo>
                  <a:cubicBezTo>
                    <a:pt x="-2144" y="43266"/>
                    <a:pt x="-4329" y="5356"/>
                    <a:pt x="27117" y="689"/>
                  </a:cubicBezTo>
                  <a:close/>
                </a:path>
              </a:pathLst>
            </a:custGeom>
            <a:solidFill>
              <a:srgbClr val="EDEDE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2" name="Google Shape;192;p14"/>
            <p:cNvSpPr/>
            <p:nvPr/>
          </p:nvSpPr>
          <p:spPr>
            <a:xfrm>
              <a:off x="2331622" y="3739152"/>
              <a:ext cx="164429" cy="181621"/>
            </a:xfrm>
            <a:custGeom>
              <a:avLst/>
              <a:gdLst/>
              <a:ahLst/>
              <a:cxnLst/>
              <a:rect l="l" t="t" r="r" b="b"/>
              <a:pathLst>
                <a:path w="164429" h="181621" extrusionOk="0">
                  <a:moveTo>
                    <a:pt x="155175" y="75001"/>
                  </a:moveTo>
                  <a:cubicBezTo>
                    <a:pt x="155175" y="75001"/>
                    <a:pt x="195362" y="13755"/>
                    <a:pt x="108244" y="1277"/>
                  </a:cubicBezTo>
                  <a:cubicBezTo>
                    <a:pt x="45447" y="-7771"/>
                    <a:pt x="5166" y="32710"/>
                    <a:pt x="511" y="76620"/>
                  </a:cubicBezTo>
                  <a:cubicBezTo>
                    <a:pt x="-3954" y="118530"/>
                    <a:pt x="21792" y="162345"/>
                    <a:pt x="40412" y="179300"/>
                  </a:cubicBezTo>
                  <a:cubicBezTo>
                    <a:pt x="58682" y="183929"/>
                    <a:pt x="78014" y="181586"/>
                    <a:pt x="94659" y="172727"/>
                  </a:cubicBezTo>
                  <a:cubicBezTo>
                    <a:pt x="95657" y="161326"/>
                    <a:pt x="96038" y="149877"/>
                    <a:pt x="95799" y="138437"/>
                  </a:cubicBezTo>
                  <a:cubicBezTo>
                    <a:pt x="95799" y="138437"/>
                    <a:pt x="65208" y="73858"/>
                    <a:pt x="155175" y="75001"/>
                  </a:cubicBezTo>
                  <a:close/>
                </a:path>
              </a:pathLst>
            </a:custGeom>
            <a:solidFill>
              <a:srgbClr val="3A2C6D"/>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3" name="Google Shape;193;p14"/>
            <p:cNvSpPr/>
            <p:nvPr/>
          </p:nvSpPr>
          <p:spPr>
            <a:xfrm>
              <a:off x="2515394" y="4404988"/>
              <a:ext cx="145638" cy="201549"/>
            </a:xfrm>
            <a:custGeom>
              <a:avLst/>
              <a:gdLst/>
              <a:ahLst/>
              <a:cxnLst/>
              <a:rect l="l" t="t" r="r" b="b"/>
              <a:pathLst>
                <a:path w="145638" h="201549" extrusionOk="0">
                  <a:moveTo>
                    <a:pt x="145639" y="183928"/>
                  </a:moveTo>
                  <a:lnTo>
                    <a:pt x="145639" y="0"/>
                  </a:lnTo>
                  <a:lnTo>
                    <a:pt x="0" y="85249"/>
                  </a:lnTo>
                  <a:lnTo>
                    <a:pt x="56052" y="201549"/>
                  </a:lnTo>
                  <a:lnTo>
                    <a:pt x="145639" y="183928"/>
                  </a:lnTo>
                  <a:close/>
                </a:path>
              </a:pathLst>
            </a:custGeom>
            <a:solidFill>
              <a:srgbClr val="D5D6E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4" name="Google Shape;194;p14"/>
            <p:cNvSpPr/>
            <p:nvPr/>
          </p:nvSpPr>
          <p:spPr>
            <a:xfrm>
              <a:off x="2565555" y="4383081"/>
              <a:ext cx="95477" cy="55816"/>
            </a:xfrm>
            <a:custGeom>
              <a:avLst/>
              <a:gdLst/>
              <a:ahLst/>
              <a:cxnLst/>
              <a:rect l="l" t="t" r="r" b="b"/>
              <a:pathLst>
                <a:path w="95477" h="55816" extrusionOk="0">
                  <a:moveTo>
                    <a:pt x="0" y="32480"/>
                  </a:moveTo>
                  <a:lnTo>
                    <a:pt x="55862" y="0"/>
                  </a:lnTo>
                  <a:lnTo>
                    <a:pt x="95478" y="22860"/>
                  </a:lnTo>
                  <a:lnTo>
                    <a:pt x="37526" y="55816"/>
                  </a:lnTo>
                  <a:lnTo>
                    <a:pt x="0" y="32480"/>
                  </a:lnTo>
                  <a:close/>
                </a:path>
              </a:pathLst>
            </a:custGeom>
            <a:solidFill>
              <a:srgbClr val="E9EA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5" name="Google Shape;195;p14"/>
            <p:cNvSpPr/>
            <p:nvPr/>
          </p:nvSpPr>
          <p:spPr>
            <a:xfrm>
              <a:off x="4383145" y="3435820"/>
              <a:ext cx="77712" cy="44958"/>
            </a:xfrm>
            <a:custGeom>
              <a:avLst/>
              <a:gdLst/>
              <a:ahLst/>
              <a:cxnLst/>
              <a:rect l="l" t="t" r="r" b="b"/>
              <a:pathLst>
                <a:path w="77712" h="44958" extrusionOk="0">
                  <a:moveTo>
                    <a:pt x="77712" y="22479"/>
                  </a:moveTo>
                  <a:cubicBezTo>
                    <a:pt x="77712" y="34894"/>
                    <a:pt x="60316" y="44958"/>
                    <a:pt x="38856" y="44958"/>
                  </a:cubicBezTo>
                  <a:cubicBezTo>
                    <a:pt x="17396" y="44958"/>
                    <a:pt x="0" y="34894"/>
                    <a:pt x="0" y="22479"/>
                  </a:cubicBezTo>
                  <a:cubicBezTo>
                    <a:pt x="0" y="10064"/>
                    <a:pt x="17397" y="0"/>
                    <a:pt x="38856" y="0"/>
                  </a:cubicBezTo>
                  <a:cubicBezTo>
                    <a:pt x="60316" y="0"/>
                    <a:pt x="77712" y="10064"/>
                    <a:pt x="77712" y="22479"/>
                  </a:cubicBezTo>
                  <a:close/>
                </a:path>
              </a:pathLst>
            </a:custGeom>
            <a:solidFill>
              <a:srgbClr val="D5D6E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6" name="Google Shape;196;p14"/>
            <p:cNvSpPr/>
            <p:nvPr/>
          </p:nvSpPr>
          <p:spPr>
            <a:xfrm flipH="1">
              <a:off x="4682927" y="3694995"/>
              <a:ext cx="1795739" cy="1039558"/>
            </a:xfrm>
            <a:custGeom>
              <a:avLst/>
              <a:gdLst/>
              <a:ahLst/>
              <a:cxnLst/>
              <a:rect l="l" t="t" r="r" b="b"/>
              <a:pathLst>
                <a:path w="1795739" h="1039558" extrusionOk="0">
                  <a:moveTo>
                    <a:pt x="1781394" y="0"/>
                  </a:moveTo>
                  <a:lnTo>
                    <a:pt x="1781394" y="95"/>
                  </a:lnTo>
                  <a:lnTo>
                    <a:pt x="651623" y="653987"/>
                  </a:lnTo>
                  <a:lnTo>
                    <a:pt x="0" y="1031176"/>
                  </a:lnTo>
                  <a:lnTo>
                    <a:pt x="14440" y="1039558"/>
                  </a:lnTo>
                  <a:lnTo>
                    <a:pt x="666063" y="662273"/>
                  </a:lnTo>
                  <a:lnTo>
                    <a:pt x="1795739" y="8382"/>
                  </a:lnTo>
                  <a:lnTo>
                    <a:pt x="1795739" y="8382"/>
                  </a:lnTo>
                  <a:lnTo>
                    <a:pt x="1781394" y="0"/>
                  </a:lnTo>
                  <a:close/>
                </a:path>
              </a:pathLst>
            </a:custGeom>
            <a:solidFill>
              <a:srgbClr val="D6D8E5">
                <a:alpha val="4000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7" name="Google Shape;197;p14"/>
            <p:cNvSpPr/>
            <p:nvPr/>
          </p:nvSpPr>
          <p:spPr>
            <a:xfrm rot="10800000">
              <a:off x="6022844" y="4502970"/>
              <a:ext cx="644687" cy="369950"/>
            </a:xfrm>
            <a:custGeom>
              <a:avLst/>
              <a:gdLst/>
              <a:ahLst/>
              <a:cxnLst/>
              <a:rect l="l" t="t" r="r" b="b"/>
              <a:pathLst>
                <a:path w="644687" h="369950" extrusionOk="0">
                  <a:moveTo>
                    <a:pt x="258217" y="369951"/>
                  </a:moveTo>
                  <a:lnTo>
                    <a:pt x="0" y="221837"/>
                  </a:lnTo>
                  <a:lnTo>
                    <a:pt x="386471" y="0"/>
                  </a:lnTo>
                  <a:lnTo>
                    <a:pt x="644688" y="148114"/>
                  </a:lnTo>
                  <a:lnTo>
                    <a:pt x="258217" y="369951"/>
                  </a:lnTo>
                  <a:close/>
                </a:path>
              </a:pathLst>
            </a:custGeom>
            <a:solidFill>
              <a:srgbClr val="D6D8E5">
                <a:alpha val="4000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8" name="Google Shape;198;p14"/>
            <p:cNvSpPr/>
            <p:nvPr/>
          </p:nvSpPr>
          <p:spPr>
            <a:xfrm flipH="1">
              <a:off x="6190049" y="4282211"/>
              <a:ext cx="427701" cy="247554"/>
            </a:xfrm>
            <a:custGeom>
              <a:avLst/>
              <a:gdLst/>
              <a:ahLst/>
              <a:cxnLst/>
              <a:rect l="l" t="t" r="r" b="b"/>
              <a:pathLst>
                <a:path w="427701" h="247554" extrusionOk="0">
                  <a:moveTo>
                    <a:pt x="213851" y="247555"/>
                  </a:moveTo>
                  <a:lnTo>
                    <a:pt x="0" y="123730"/>
                  </a:lnTo>
                  <a:lnTo>
                    <a:pt x="213851" y="0"/>
                  </a:lnTo>
                  <a:lnTo>
                    <a:pt x="427702" y="123730"/>
                  </a:lnTo>
                  <a:lnTo>
                    <a:pt x="213851" y="247555"/>
                  </a:lnTo>
                  <a:close/>
                </a:path>
              </a:pathLst>
            </a:custGeom>
            <a:solidFill>
              <a:srgbClr val="E9EA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199" name="Google Shape;199;p14"/>
            <p:cNvSpPr/>
            <p:nvPr/>
          </p:nvSpPr>
          <p:spPr>
            <a:xfrm flipH="1">
              <a:off x="6403900" y="4405941"/>
              <a:ext cx="213850" cy="371379"/>
            </a:xfrm>
            <a:custGeom>
              <a:avLst/>
              <a:gdLst/>
              <a:ahLst/>
              <a:cxnLst/>
              <a:rect l="l" t="t" r="r" b="b"/>
              <a:pathLst>
                <a:path w="213850" h="371379" extrusionOk="0">
                  <a:moveTo>
                    <a:pt x="213851" y="371380"/>
                  </a:moveTo>
                  <a:lnTo>
                    <a:pt x="0" y="247555"/>
                  </a:lnTo>
                  <a:lnTo>
                    <a:pt x="0" y="0"/>
                  </a:lnTo>
                  <a:lnTo>
                    <a:pt x="213851" y="123825"/>
                  </a:lnTo>
                  <a:lnTo>
                    <a:pt x="213851" y="371380"/>
                  </a:lnTo>
                  <a:close/>
                </a:path>
              </a:pathLst>
            </a:custGeom>
            <a:solidFill>
              <a:srgbClr val="C5C7D3"/>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0" name="Google Shape;200;p14"/>
            <p:cNvSpPr/>
            <p:nvPr/>
          </p:nvSpPr>
          <p:spPr>
            <a:xfrm flipH="1">
              <a:off x="6190049" y="4405941"/>
              <a:ext cx="213850" cy="371379"/>
            </a:xfrm>
            <a:custGeom>
              <a:avLst/>
              <a:gdLst/>
              <a:ahLst/>
              <a:cxnLst/>
              <a:rect l="l" t="t" r="r" b="b"/>
              <a:pathLst>
                <a:path w="213850" h="371379" extrusionOk="0">
                  <a:moveTo>
                    <a:pt x="213851" y="247555"/>
                  </a:moveTo>
                  <a:lnTo>
                    <a:pt x="0" y="371380"/>
                  </a:lnTo>
                  <a:lnTo>
                    <a:pt x="0" y="123825"/>
                  </a:lnTo>
                  <a:lnTo>
                    <a:pt x="213851" y="0"/>
                  </a:lnTo>
                  <a:lnTo>
                    <a:pt x="213851" y="247555"/>
                  </a:lnTo>
                  <a:close/>
                </a:path>
              </a:pathLst>
            </a:custGeom>
            <a:solidFill>
              <a:srgbClr val="D5D6E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1" name="Google Shape;201;p14"/>
            <p:cNvSpPr/>
            <p:nvPr/>
          </p:nvSpPr>
          <p:spPr>
            <a:xfrm>
              <a:off x="6351541" y="3874743"/>
              <a:ext cx="217302" cy="317702"/>
            </a:xfrm>
            <a:custGeom>
              <a:avLst/>
              <a:gdLst/>
              <a:ahLst/>
              <a:cxnLst/>
              <a:rect l="l" t="t" r="r" b="b"/>
              <a:pathLst>
                <a:path w="205002" h="299719" extrusionOk="0">
                  <a:moveTo>
                    <a:pt x="72307" y="9903"/>
                  </a:moveTo>
                  <a:cubicBezTo>
                    <a:pt x="80498" y="-3146"/>
                    <a:pt x="142792" y="-11814"/>
                    <a:pt x="163271" y="41050"/>
                  </a:cubicBezTo>
                  <a:cubicBezTo>
                    <a:pt x="171081" y="61052"/>
                    <a:pt x="169843" y="112201"/>
                    <a:pt x="176320" y="144396"/>
                  </a:cubicBezTo>
                  <a:cubicBezTo>
                    <a:pt x="182797" y="176590"/>
                    <a:pt x="198227" y="194783"/>
                    <a:pt x="203657" y="220596"/>
                  </a:cubicBezTo>
                  <a:cubicBezTo>
                    <a:pt x="209086" y="246409"/>
                    <a:pt x="200228" y="290414"/>
                    <a:pt x="136982" y="298129"/>
                  </a:cubicBezTo>
                  <a:cubicBezTo>
                    <a:pt x="73736" y="305845"/>
                    <a:pt x="26111" y="284032"/>
                    <a:pt x="11252" y="263935"/>
                  </a:cubicBezTo>
                  <a:cubicBezTo>
                    <a:pt x="-3607" y="243837"/>
                    <a:pt x="-3893" y="201260"/>
                    <a:pt x="11252" y="178210"/>
                  </a:cubicBezTo>
                  <a:cubicBezTo>
                    <a:pt x="26396" y="155159"/>
                    <a:pt x="38398" y="136776"/>
                    <a:pt x="38017" y="106963"/>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2" name="Google Shape;202;p14"/>
            <p:cNvSpPr/>
            <p:nvPr/>
          </p:nvSpPr>
          <p:spPr>
            <a:xfrm>
              <a:off x="6368017" y="3871983"/>
              <a:ext cx="104086" cy="128266"/>
            </a:xfrm>
            <a:custGeom>
              <a:avLst/>
              <a:gdLst/>
              <a:ahLst/>
              <a:cxnLst/>
              <a:rect l="l" t="t" r="r" b="b"/>
              <a:pathLst>
                <a:path w="98194" h="121006" extrusionOk="0">
                  <a:moveTo>
                    <a:pt x="98195" y="3459"/>
                  </a:moveTo>
                  <a:cubicBezTo>
                    <a:pt x="98195" y="3459"/>
                    <a:pt x="50570" y="-9685"/>
                    <a:pt x="22471" y="15270"/>
                  </a:cubicBezTo>
                  <a:cubicBezTo>
                    <a:pt x="3316" y="32880"/>
                    <a:pt x="-4399" y="59709"/>
                    <a:pt x="2468" y="84803"/>
                  </a:cubicBezTo>
                  <a:cubicBezTo>
                    <a:pt x="6278" y="99662"/>
                    <a:pt x="13803" y="119855"/>
                    <a:pt x="25614" y="120998"/>
                  </a:cubicBezTo>
                  <a:cubicBezTo>
                    <a:pt x="37425" y="122141"/>
                    <a:pt x="98195" y="3459"/>
                    <a:pt x="98195" y="3459"/>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3" name="Google Shape;203;p14"/>
            <p:cNvSpPr/>
            <p:nvPr/>
          </p:nvSpPr>
          <p:spPr>
            <a:xfrm>
              <a:off x="6388363" y="4011215"/>
              <a:ext cx="128390" cy="143694"/>
            </a:xfrm>
            <a:custGeom>
              <a:avLst/>
              <a:gdLst/>
              <a:ahLst/>
              <a:cxnLst/>
              <a:rect l="l" t="t" r="r" b="b"/>
              <a:pathLst>
                <a:path w="121123" h="135560" extrusionOk="0">
                  <a:moveTo>
                    <a:pt x="96617" y="0"/>
                  </a:moveTo>
                  <a:cubicBezTo>
                    <a:pt x="96617" y="0"/>
                    <a:pt x="93569" y="52387"/>
                    <a:pt x="94522" y="56197"/>
                  </a:cubicBezTo>
                  <a:cubicBezTo>
                    <a:pt x="95474" y="60008"/>
                    <a:pt x="115000" y="63722"/>
                    <a:pt x="120525" y="68294"/>
                  </a:cubicBezTo>
                  <a:cubicBezTo>
                    <a:pt x="126049" y="72866"/>
                    <a:pt x="91950" y="125921"/>
                    <a:pt x="74805" y="133826"/>
                  </a:cubicBezTo>
                  <a:cubicBezTo>
                    <a:pt x="57660" y="141732"/>
                    <a:pt x="4129" y="121539"/>
                    <a:pt x="414" y="94964"/>
                  </a:cubicBezTo>
                  <a:cubicBezTo>
                    <a:pt x="-3015" y="70580"/>
                    <a:pt x="15750" y="51530"/>
                    <a:pt x="22989" y="44863"/>
                  </a:cubicBezTo>
                  <a:cubicBezTo>
                    <a:pt x="27875" y="44509"/>
                    <a:pt x="32771" y="44509"/>
                    <a:pt x="37657" y="44863"/>
                  </a:cubicBezTo>
                  <a:lnTo>
                    <a:pt x="39276" y="19526"/>
                  </a:lnTo>
                  <a:cubicBezTo>
                    <a:pt x="62613" y="11335"/>
                    <a:pt x="96617" y="0"/>
                    <a:pt x="96617" y="0"/>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4" name="Google Shape;204;p14"/>
            <p:cNvSpPr/>
            <p:nvPr/>
          </p:nvSpPr>
          <p:spPr>
            <a:xfrm>
              <a:off x="6169126" y="4068541"/>
              <a:ext cx="242294" cy="344916"/>
            </a:xfrm>
            <a:custGeom>
              <a:avLst/>
              <a:gdLst/>
              <a:ahLst/>
              <a:cxnLst/>
              <a:rect l="l" t="t" r="r" b="b"/>
              <a:pathLst>
                <a:path w="228579" h="325392" extrusionOk="0">
                  <a:moveTo>
                    <a:pt x="149659" y="225085"/>
                  </a:moveTo>
                  <a:cubicBezTo>
                    <a:pt x="134829" y="245426"/>
                    <a:pt x="117303" y="263658"/>
                    <a:pt x="97557" y="279282"/>
                  </a:cubicBezTo>
                  <a:cubicBezTo>
                    <a:pt x="91252" y="285914"/>
                    <a:pt x="85308" y="292878"/>
                    <a:pt x="79746" y="300142"/>
                  </a:cubicBezTo>
                  <a:cubicBezTo>
                    <a:pt x="70392" y="310933"/>
                    <a:pt x="58276" y="318969"/>
                    <a:pt x="44694" y="323383"/>
                  </a:cubicBezTo>
                  <a:cubicBezTo>
                    <a:pt x="32883" y="326431"/>
                    <a:pt x="27930" y="325669"/>
                    <a:pt x="25644" y="323383"/>
                  </a:cubicBezTo>
                  <a:cubicBezTo>
                    <a:pt x="23358" y="321097"/>
                    <a:pt x="24596" y="317858"/>
                    <a:pt x="29739" y="315763"/>
                  </a:cubicBezTo>
                  <a:cubicBezTo>
                    <a:pt x="38150" y="313277"/>
                    <a:pt x="45961" y="309096"/>
                    <a:pt x="52695" y="303475"/>
                  </a:cubicBezTo>
                  <a:cubicBezTo>
                    <a:pt x="52695" y="303475"/>
                    <a:pt x="41741" y="308524"/>
                    <a:pt x="34788" y="310905"/>
                  </a:cubicBezTo>
                  <a:cubicBezTo>
                    <a:pt x="28644" y="313041"/>
                    <a:pt x="22234" y="314323"/>
                    <a:pt x="15738" y="314715"/>
                  </a:cubicBezTo>
                  <a:cubicBezTo>
                    <a:pt x="9165" y="314715"/>
                    <a:pt x="2403" y="307190"/>
                    <a:pt x="7546" y="305190"/>
                  </a:cubicBezTo>
                  <a:cubicBezTo>
                    <a:pt x="12690" y="303190"/>
                    <a:pt x="17071" y="302713"/>
                    <a:pt x="27549" y="298999"/>
                  </a:cubicBezTo>
                  <a:cubicBezTo>
                    <a:pt x="32921" y="297080"/>
                    <a:pt x="38017" y="294454"/>
                    <a:pt x="42693" y="291188"/>
                  </a:cubicBezTo>
                  <a:cubicBezTo>
                    <a:pt x="35655" y="293262"/>
                    <a:pt x="28454" y="294759"/>
                    <a:pt x="21167" y="295665"/>
                  </a:cubicBezTo>
                  <a:cubicBezTo>
                    <a:pt x="15090" y="296657"/>
                    <a:pt x="8851" y="295932"/>
                    <a:pt x="3165" y="293569"/>
                  </a:cubicBezTo>
                  <a:cubicBezTo>
                    <a:pt x="117" y="292236"/>
                    <a:pt x="-2550" y="286711"/>
                    <a:pt x="4308" y="284902"/>
                  </a:cubicBezTo>
                  <a:cubicBezTo>
                    <a:pt x="13166" y="284041"/>
                    <a:pt x="21881" y="282023"/>
                    <a:pt x="30216" y="278901"/>
                  </a:cubicBezTo>
                  <a:cubicBezTo>
                    <a:pt x="38217" y="275281"/>
                    <a:pt x="43265" y="271471"/>
                    <a:pt x="41455" y="270709"/>
                  </a:cubicBezTo>
                  <a:cubicBezTo>
                    <a:pt x="39645" y="269947"/>
                    <a:pt x="35169" y="272424"/>
                    <a:pt x="27168" y="271852"/>
                  </a:cubicBezTo>
                  <a:cubicBezTo>
                    <a:pt x="19167" y="271281"/>
                    <a:pt x="11642" y="266137"/>
                    <a:pt x="11737" y="262327"/>
                  </a:cubicBezTo>
                  <a:cubicBezTo>
                    <a:pt x="11832" y="258517"/>
                    <a:pt x="13452" y="260422"/>
                    <a:pt x="21262" y="259756"/>
                  </a:cubicBezTo>
                  <a:cubicBezTo>
                    <a:pt x="29559" y="257716"/>
                    <a:pt x="37998" y="256284"/>
                    <a:pt x="46503" y="255469"/>
                  </a:cubicBezTo>
                  <a:cubicBezTo>
                    <a:pt x="54924" y="255791"/>
                    <a:pt x="63344" y="254795"/>
                    <a:pt x="71459" y="252517"/>
                  </a:cubicBezTo>
                  <a:cubicBezTo>
                    <a:pt x="79936" y="249945"/>
                    <a:pt x="99081" y="226990"/>
                    <a:pt x="113750" y="205939"/>
                  </a:cubicBezTo>
                  <a:cubicBezTo>
                    <a:pt x="129714" y="182391"/>
                    <a:pt x="142344" y="156747"/>
                    <a:pt x="151278" y="129739"/>
                  </a:cubicBezTo>
                  <a:cubicBezTo>
                    <a:pt x="160041" y="101164"/>
                    <a:pt x="170328" y="46586"/>
                    <a:pt x="178044" y="27727"/>
                  </a:cubicBezTo>
                  <a:cubicBezTo>
                    <a:pt x="185759" y="8867"/>
                    <a:pt x="198427" y="390"/>
                    <a:pt x="210714" y="9"/>
                  </a:cubicBezTo>
                  <a:cubicBezTo>
                    <a:pt x="225097" y="-467"/>
                    <a:pt x="231289" y="18487"/>
                    <a:pt x="227478" y="34870"/>
                  </a:cubicBezTo>
                  <a:cubicBezTo>
                    <a:pt x="220811" y="62969"/>
                    <a:pt x="188807" y="173650"/>
                    <a:pt x="149659" y="225085"/>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5" name="Google Shape;205;p14"/>
            <p:cNvSpPr/>
            <p:nvPr/>
          </p:nvSpPr>
          <p:spPr>
            <a:xfrm>
              <a:off x="6350989" y="4058254"/>
              <a:ext cx="187162" cy="246878"/>
            </a:xfrm>
            <a:custGeom>
              <a:avLst/>
              <a:gdLst/>
              <a:ahLst/>
              <a:cxnLst/>
              <a:rect l="l" t="t" r="r" b="b"/>
              <a:pathLst>
                <a:path w="176568" h="232904" extrusionOk="0">
                  <a:moveTo>
                    <a:pt x="139122" y="16859"/>
                  </a:moveTo>
                  <a:cubicBezTo>
                    <a:pt x="153790" y="19145"/>
                    <a:pt x="170554" y="26955"/>
                    <a:pt x="172840" y="35051"/>
                  </a:cubicBezTo>
                  <a:cubicBezTo>
                    <a:pt x="178965" y="64011"/>
                    <a:pt x="177526" y="94062"/>
                    <a:pt x="168649" y="122300"/>
                  </a:cubicBezTo>
                  <a:cubicBezTo>
                    <a:pt x="155981" y="156019"/>
                    <a:pt x="141503" y="216693"/>
                    <a:pt x="134264" y="231266"/>
                  </a:cubicBezTo>
                  <a:cubicBezTo>
                    <a:pt x="96383" y="236540"/>
                    <a:pt x="57826" y="228996"/>
                    <a:pt x="24726" y="209835"/>
                  </a:cubicBezTo>
                  <a:cubicBezTo>
                    <a:pt x="24726" y="209835"/>
                    <a:pt x="21678" y="151352"/>
                    <a:pt x="21488" y="132016"/>
                  </a:cubicBezTo>
                  <a:cubicBezTo>
                    <a:pt x="-26137" y="90773"/>
                    <a:pt x="14630" y="39814"/>
                    <a:pt x="54635" y="285"/>
                  </a:cubicBezTo>
                  <a:cubicBezTo>
                    <a:pt x="59455" y="-95"/>
                    <a:pt x="64293" y="-95"/>
                    <a:pt x="69113" y="285"/>
                  </a:cubicBezTo>
                  <a:cubicBezTo>
                    <a:pt x="69113" y="285"/>
                    <a:pt x="33394" y="42576"/>
                    <a:pt x="58159" y="66960"/>
                  </a:cubicBezTo>
                  <a:cubicBezTo>
                    <a:pt x="111499" y="50291"/>
                    <a:pt x="122072" y="26384"/>
                    <a:pt x="139122" y="16859"/>
                  </a:cubicBezTo>
                  <a:close/>
                </a:path>
              </a:pathLst>
            </a:custGeom>
            <a:solidFill>
              <a:schemeClr val="accent1"/>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6" name="Google Shape;206;p14"/>
            <p:cNvSpPr/>
            <p:nvPr/>
          </p:nvSpPr>
          <p:spPr>
            <a:xfrm>
              <a:off x="6384325" y="3881810"/>
              <a:ext cx="137686" cy="169616"/>
            </a:xfrm>
            <a:custGeom>
              <a:avLst/>
              <a:gdLst/>
              <a:ahLst/>
              <a:cxnLst/>
              <a:rect l="l" t="t" r="r" b="b"/>
              <a:pathLst>
                <a:path w="129892" h="160015" extrusionOk="0">
                  <a:moveTo>
                    <a:pt x="2701" y="57241"/>
                  </a:moveTo>
                  <a:lnTo>
                    <a:pt x="2701" y="57241"/>
                  </a:lnTo>
                  <a:cubicBezTo>
                    <a:pt x="8035" y="23618"/>
                    <a:pt x="32324" y="-1719"/>
                    <a:pt x="66995" y="91"/>
                  </a:cubicBezTo>
                  <a:cubicBezTo>
                    <a:pt x="103761" y="2178"/>
                    <a:pt x="131870" y="33673"/>
                    <a:pt x="129784" y="70438"/>
                  </a:cubicBezTo>
                  <a:cubicBezTo>
                    <a:pt x="129774" y="70547"/>
                    <a:pt x="129774" y="70657"/>
                    <a:pt x="129765" y="70767"/>
                  </a:cubicBezTo>
                  <a:cubicBezTo>
                    <a:pt x="128441" y="91415"/>
                    <a:pt x="117601" y="110276"/>
                    <a:pt x="100428" y="121821"/>
                  </a:cubicBezTo>
                  <a:cubicBezTo>
                    <a:pt x="99228" y="126932"/>
                    <a:pt x="97437" y="131886"/>
                    <a:pt x="95094" y="136584"/>
                  </a:cubicBezTo>
                  <a:cubicBezTo>
                    <a:pt x="82806" y="150872"/>
                    <a:pt x="50231" y="159921"/>
                    <a:pt x="39468" y="160016"/>
                  </a:cubicBezTo>
                  <a:cubicBezTo>
                    <a:pt x="29943" y="160016"/>
                    <a:pt x="22132" y="151443"/>
                    <a:pt x="13369" y="137061"/>
                  </a:cubicBezTo>
                  <a:cubicBezTo>
                    <a:pt x="-4728" y="107247"/>
                    <a:pt x="-156" y="73910"/>
                    <a:pt x="2701" y="57241"/>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7" name="Google Shape;207;p14"/>
            <p:cNvSpPr/>
            <p:nvPr/>
          </p:nvSpPr>
          <p:spPr>
            <a:xfrm>
              <a:off x="6389913" y="3881145"/>
              <a:ext cx="138230" cy="130098"/>
            </a:xfrm>
            <a:custGeom>
              <a:avLst/>
              <a:gdLst/>
              <a:ahLst/>
              <a:cxnLst/>
              <a:rect l="l" t="t" r="r" b="b"/>
              <a:pathLst>
                <a:path w="130406" h="122734" extrusionOk="0">
                  <a:moveTo>
                    <a:pt x="72390" y="1671"/>
                  </a:moveTo>
                  <a:cubicBezTo>
                    <a:pt x="96679" y="6339"/>
                    <a:pt x="116681" y="13197"/>
                    <a:pt x="123254" y="37104"/>
                  </a:cubicBezTo>
                  <a:cubicBezTo>
                    <a:pt x="127825" y="53487"/>
                    <a:pt x="133731" y="84729"/>
                    <a:pt x="128111" y="98064"/>
                  </a:cubicBezTo>
                  <a:lnTo>
                    <a:pt x="124587" y="107589"/>
                  </a:lnTo>
                  <a:lnTo>
                    <a:pt x="95155" y="122734"/>
                  </a:lnTo>
                  <a:cubicBezTo>
                    <a:pt x="95155" y="122734"/>
                    <a:pt x="81439" y="111304"/>
                    <a:pt x="85630" y="77776"/>
                  </a:cubicBezTo>
                  <a:cubicBezTo>
                    <a:pt x="85506" y="73249"/>
                    <a:pt x="84077" y="68853"/>
                    <a:pt x="81534" y="65108"/>
                  </a:cubicBezTo>
                  <a:cubicBezTo>
                    <a:pt x="79667" y="61944"/>
                    <a:pt x="78315" y="58504"/>
                    <a:pt x="77533" y="54916"/>
                  </a:cubicBezTo>
                  <a:cubicBezTo>
                    <a:pt x="74028" y="45886"/>
                    <a:pt x="67218" y="38529"/>
                    <a:pt x="58483" y="34342"/>
                  </a:cubicBezTo>
                  <a:cubicBezTo>
                    <a:pt x="39653" y="26020"/>
                    <a:pt x="18002" y="27007"/>
                    <a:pt x="0" y="37009"/>
                  </a:cubicBezTo>
                  <a:cubicBezTo>
                    <a:pt x="12706" y="9565"/>
                    <a:pt x="42939" y="-5191"/>
                    <a:pt x="72390" y="1671"/>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8" name="Google Shape;208;p14"/>
            <p:cNvSpPr/>
            <p:nvPr/>
          </p:nvSpPr>
          <p:spPr>
            <a:xfrm>
              <a:off x="6223986" y="4735273"/>
              <a:ext cx="108702" cy="82916"/>
            </a:xfrm>
            <a:custGeom>
              <a:avLst/>
              <a:gdLst/>
              <a:ahLst/>
              <a:cxnLst/>
              <a:rect l="l" t="t" r="r" b="b"/>
              <a:pathLst>
                <a:path w="102549" h="78223" extrusionOk="0">
                  <a:moveTo>
                    <a:pt x="95132" y="3"/>
                  </a:moveTo>
                  <a:cubicBezTo>
                    <a:pt x="82845" y="9528"/>
                    <a:pt x="63699" y="3051"/>
                    <a:pt x="62747" y="4003"/>
                  </a:cubicBezTo>
                  <a:cubicBezTo>
                    <a:pt x="48374" y="16282"/>
                    <a:pt x="33334" y="27761"/>
                    <a:pt x="17694" y="38388"/>
                  </a:cubicBezTo>
                  <a:cubicBezTo>
                    <a:pt x="10074" y="44389"/>
                    <a:pt x="-1928" y="52485"/>
                    <a:pt x="263" y="64106"/>
                  </a:cubicBezTo>
                  <a:cubicBezTo>
                    <a:pt x="4168" y="84775"/>
                    <a:pt x="37315" y="78393"/>
                    <a:pt x="49888" y="72107"/>
                  </a:cubicBezTo>
                  <a:cubicBezTo>
                    <a:pt x="62461" y="65820"/>
                    <a:pt x="72558" y="55248"/>
                    <a:pt x="84464" y="47913"/>
                  </a:cubicBezTo>
                  <a:cubicBezTo>
                    <a:pt x="92846" y="42675"/>
                    <a:pt x="101228" y="39912"/>
                    <a:pt x="102466" y="28863"/>
                  </a:cubicBezTo>
                  <a:cubicBezTo>
                    <a:pt x="103323" y="22767"/>
                    <a:pt x="97323" y="-283"/>
                    <a:pt x="95132" y="3"/>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09" name="Google Shape;209;p14"/>
            <p:cNvSpPr/>
            <p:nvPr/>
          </p:nvSpPr>
          <p:spPr>
            <a:xfrm>
              <a:off x="6224466" y="4761723"/>
              <a:ext cx="108209" cy="56495"/>
            </a:xfrm>
            <a:custGeom>
              <a:avLst/>
              <a:gdLst/>
              <a:ahLst/>
              <a:cxnLst/>
              <a:rect l="l" t="t" r="r" b="b"/>
              <a:pathLst>
                <a:path w="102084" h="53297" extrusionOk="0">
                  <a:moveTo>
                    <a:pt x="101917" y="0"/>
                  </a:moveTo>
                  <a:cubicBezTo>
                    <a:pt x="100298" y="10192"/>
                    <a:pt x="92392" y="13049"/>
                    <a:pt x="83725" y="18193"/>
                  </a:cubicBezTo>
                  <a:cubicBezTo>
                    <a:pt x="71628" y="25717"/>
                    <a:pt x="61055" y="36481"/>
                    <a:pt x="48482" y="42863"/>
                  </a:cubicBezTo>
                  <a:cubicBezTo>
                    <a:pt x="35909" y="49244"/>
                    <a:pt x="8096" y="54483"/>
                    <a:pt x="0" y="39719"/>
                  </a:cubicBezTo>
                  <a:cubicBezTo>
                    <a:pt x="4381" y="59722"/>
                    <a:pt x="36957" y="53435"/>
                    <a:pt x="49435" y="47149"/>
                  </a:cubicBezTo>
                  <a:cubicBezTo>
                    <a:pt x="61913" y="40862"/>
                    <a:pt x="72104" y="30289"/>
                    <a:pt x="84010" y="22955"/>
                  </a:cubicBezTo>
                  <a:cubicBezTo>
                    <a:pt x="92392" y="17716"/>
                    <a:pt x="100775" y="14954"/>
                    <a:pt x="102013" y="3905"/>
                  </a:cubicBezTo>
                  <a:cubicBezTo>
                    <a:pt x="102137" y="2604"/>
                    <a:pt x="102098" y="1293"/>
                    <a:pt x="101917" y="0"/>
                  </a:cubicBezTo>
                  <a:close/>
                </a:path>
              </a:pathLst>
            </a:custGeom>
            <a:solidFill>
              <a:srgbClr val="757B8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0" name="Google Shape;210;p14"/>
            <p:cNvSpPr/>
            <p:nvPr/>
          </p:nvSpPr>
          <p:spPr>
            <a:xfrm>
              <a:off x="6169601" y="4699543"/>
              <a:ext cx="99502" cy="77082"/>
            </a:xfrm>
            <a:custGeom>
              <a:avLst/>
              <a:gdLst/>
              <a:ahLst/>
              <a:cxnLst/>
              <a:rect l="l" t="t" r="r" b="b"/>
              <a:pathLst>
                <a:path w="93870" h="72719" extrusionOk="0">
                  <a:moveTo>
                    <a:pt x="86537" y="0"/>
                  </a:moveTo>
                  <a:cubicBezTo>
                    <a:pt x="75297" y="9525"/>
                    <a:pt x="57962" y="4000"/>
                    <a:pt x="57390" y="4858"/>
                  </a:cubicBezTo>
                  <a:cubicBezTo>
                    <a:pt x="44255" y="16047"/>
                    <a:pt x="30520" y="26508"/>
                    <a:pt x="16242" y="36195"/>
                  </a:cubicBezTo>
                  <a:cubicBezTo>
                    <a:pt x="9194" y="41719"/>
                    <a:pt x="-1760" y="49149"/>
                    <a:pt x="240" y="59722"/>
                  </a:cubicBezTo>
                  <a:cubicBezTo>
                    <a:pt x="3764" y="78772"/>
                    <a:pt x="34149" y="72866"/>
                    <a:pt x="45674" y="67056"/>
                  </a:cubicBezTo>
                  <a:cubicBezTo>
                    <a:pt x="57200" y="61246"/>
                    <a:pt x="66439" y="51625"/>
                    <a:pt x="77297" y="44958"/>
                  </a:cubicBezTo>
                  <a:cubicBezTo>
                    <a:pt x="85013" y="40100"/>
                    <a:pt x="92633" y="37624"/>
                    <a:pt x="93871" y="27813"/>
                  </a:cubicBezTo>
                  <a:cubicBezTo>
                    <a:pt x="93547" y="18108"/>
                    <a:pt x="91042" y="8600"/>
                    <a:pt x="86537" y="0"/>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1" name="Google Shape;211;p14"/>
            <p:cNvSpPr/>
            <p:nvPr/>
          </p:nvSpPr>
          <p:spPr>
            <a:xfrm>
              <a:off x="6170058" y="4724979"/>
              <a:ext cx="99108" cy="51736"/>
            </a:xfrm>
            <a:custGeom>
              <a:avLst/>
              <a:gdLst/>
              <a:ahLst/>
              <a:cxnLst/>
              <a:rect l="l" t="t" r="r" b="b"/>
              <a:pathLst>
                <a:path w="93498" h="48808" extrusionOk="0">
                  <a:moveTo>
                    <a:pt x="93345" y="0"/>
                  </a:moveTo>
                  <a:cubicBezTo>
                    <a:pt x="91821" y="9525"/>
                    <a:pt x="84296" y="11906"/>
                    <a:pt x="76581" y="16669"/>
                  </a:cubicBezTo>
                  <a:cubicBezTo>
                    <a:pt x="65913" y="23622"/>
                    <a:pt x="56388" y="33147"/>
                    <a:pt x="44387" y="39243"/>
                  </a:cubicBezTo>
                  <a:cubicBezTo>
                    <a:pt x="32385" y="45339"/>
                    <a:pt x="7429" y="49911"/>
                    <a:pt x="0" y="36385"/>
                  </a:cubicBezTo>
                  <a:cubicBezTo>
                    <a:pt x="4000" y="54674"/>
                    <a:pt x="33814" y="48959"/>
                    <a:pt x="45244" y="43148"/>
                  </a:cubicBezTo>
                  <a:cubicBezTo>
                    <a:pt x="56674" y="37338"/>
                    <a:pt x="66008" y="27718"/>
                    <a:pt x="76867" y="21050"/>
                  </a:cubicBezTo>
                  <a:cubicBezTo>
                    <a:pt x="84582" y="16193"/>
                    <a:pt x="92202" y="13716"/>
                    <a:pt x="93440" y="3905"/>
                  </a:cubicBezTo>
                  <a:cubicBezTo>
                    <a:pt x="93545" y="2604"/>
                    <a:pt x="93507" y="1295"/>
                    <a:pt x="93345" y="0"/>
                  </a:cubicBezTo>
                  <a:close/>
                </a:path>
              </a:pathLst>
            </a:custGeom>
            <a:solidFill>
              <a:srgbClr val="757B8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2" name="Google Shape;212;p14"/>
            <p:cNvSpPr/>
            <p:nvPr/>
          </p:nvSpPr>
          <p:spPr>
            <a:xfrm>
              <a:off x="6206498" y="4301929"/>
              <a:ext cx="236938" cy="408660"/>
            </a:xfrm>
            <a:custGeom>
              <a:avLst/>
              <a:gdLst/>
              <a:ahLst/>
              <a:cxnLst/>
              <a:rect l="l" t="t" r="r" b="b"/>
              <a:pathLst>
                <a:path w="223526" h="385528" extrusionOk="0">
                  <a:moveTo>
                    <a:pt x="222028" y="14192"/>
                  </a:moveTo>
                  <a:cubicBezTo>
                    <a:pt x="188671" y="18631"/>
                    <a:pt x="154743" y="13718"/>
                    <a:pt x="124016" y="0"/>
                  </a:cubicBezTo>
                  <a:cubicBezTo>
                    <a:pt x="124587" y="10477"/>
                    <a:pt x="125158" y="19717"/>
                    <a:pt x="125158" y="19717"/>
                  </a:cubicBezTo>
                  <a:cubicBezTo>
                    <a:pt x="85249" y="48292"/>
                    <a:pt x="5239" y="95345"/>
                    <a:pt x="0" y="128111"/>
                  </a:cubicBezTo>
                  <a:cubicBezTo>
                    <a:pt x="5239" y="231553"/>
                    <a:pt x="20955" y="379381"/>
                    <a:pt x="25432" y="381476"/>
                  </a:cubicBezTo>
                  <a:cubicBezTo>
                    <a:pt x="37909" y="387477"/>
                    <a:pt x="46672" y="386525"/>
                    <a:pt x="52578" y="380524"/>
                  </a:cubicBezTo>
                  <a:cubicBezTo>
                    <a:pt x="52578" y="380524"/>
                    <a:pt x="77724" y="292894"/>
                    <a:pt x="70390" y="164306"/>
                  </a:cubicBezTo>
                  <a:cubicBezTo>
                    <a:pt x="70390" y="164306"/>
                    <a:pt x="209931" y="102489"/>
                    <a:pt x="219075" y="69056"/>
                  </a:cubicBezTo>
                  <a:cubicBezTo>
                    <a:pt x="223152" y="55420"/>
                    <a:pt x="224447" y="41103"/>
                    <a:pt x="222885" y="26956"/>
                  </a:cubicBezTo>
                  <a:cubicBezTo>
                    <a:pt x="222790" y="22765"/>
                    <a:pt x="222504" y="18288"/>
                    <a:pt x="222028" y="14192"/>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3" name="Google Shape;213;p14"/>
            <p:cNvSpPr/>
            <p:nvPr/>
          </p:nvSpPr>
          <p:spPr>
            <a:xfrm>
              <a:off x="6271102" y="4302737"/>
              <a:ext cx="235887" cy="442489"/>
            </a:xfrm>
            <a:custGeom>
              <a:avLst/>
              <a:gdLst/>
              <a:ahLst/>
              <a:cxnLst/>
              <a:rect l="l" t="t" r="r" b="b"/>
              <a:pathLst>
                <a:path w="222535" h="417442" extrusionOk="0">
                  <a:moveTo>
                    <a:pt x="207359" y="0"/>
                  </a:moveTo>
                  <a:cubicBezTo>
                    <a:pt x="180927" y="11882"/>
                    <a:pt x="151600" y="15820"/>
                    <a:pt x="122968" y="11335"/>
                  </a:cubicBezTo>
                  <a:cubicBezTo>
                    <a:pt x="122968" y="25146"/>
                    <a:pt x="124968" y="51149"/>
                    <a:pt x="124968" y="51149"/>
                  </a:cubicBezTo>
                  <a:cubicBezTo>
                    <a:pt x="84868" y="79153"/>
                    <a:pt x="5144" y="126778"/>
                    <a:pt x="0" y="159544"/>
                  </a:cubicBezTo>
                  <a:cubicBezTo>
                    <a:pt x="5144" y="263081"/>
                    <a:pt x="14859" y="412909"/>
                    <a:pt x="19050" y="414814"/>
                  </a:cubicBezTo>
                  <a:cubicBezTo>
                    <a:pt x="29994" y="419399"/>
                    <a:pt x="42529" y="417917"/>
                    <a:pt x="52102" y="410909"/>
                  </a:cubicBezTo>
                  <a:cubicBezTo>
                    <a:pt x="52102" y="410909"/>
                    <a:pt x="77343" y="324326"/>
                    <a:pt x="70009" y="195739"/>
                  </a:cubicBezTo>
                  <a:cubicBezTo>
                    <a:pt x="70009" y="193358"/>
                    <a:pt x="189643" y="134398"/>
                    <a:pt x="204788" y="118872"/>
                  </a:cubicBezTo>
                  <a:cubicBezTo>
                    <a:pt x="219932" y="103346"/>
                    <a:pt x="222885" y="80105"/>
                    <a:pt x="222504" y="58103"/>
                  </a:cubicBezTo>
                  <a:cubicBezTo>
                    <a:pt x="221466" y="37907"/>
                    <a:pt x="216313" y="18135"/>
                    <a:pt x="207359" y="0"/>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4" name="Google Shape;214;p14"/>
            <p:cNvSpPr/>
            <p:nvPr/>
          </p:nvSpPr>
          <p:spPr>
            <a:xfrm>
              <a:off x="6183254" y="4274877"/>
              <a:ext cx="352749" cy="324700"/>
            </a:xfrm>
            <a:custGeom>
              <a:avLst/>
              <a:gdLst/>
              <a:ahLst/>
              <a:cxnLst/>
              <a:rect l="l" t="t" r="r" b="b"/>
              <a:pathLst>
                <a:path w="332782" h="306321" extrusionOk="0">
                  <a:moveTo>
                    <a:pt x="319589" y="48292"/>
                  </a:moveTo>
                  <a:cubicBezTo>
                    <a:pt x="319589" y="48292"/>
                    <a:pt x="363881" y="126682"/>
                    <a:pt x="290157" y="166973"/>
                  </a:cubicBezTo>
                  <a:cubicBezTo>
                    <a:pt x="212338" y="209455"/>
                    <a:pt x="164999" y="219361"/>
                    <a:pt x="164999" y="219361"/>
                  </a:cubicBezTo>
                  <a:lnTo>
                    <a:pt x="153283" y="222123"/>
                  </a:lnTo>
                  <a:cubicBezTo>
                    <a:pt x="156950" y="249145"/>
                    <a:pt x="156950" y="276539"/>
                    <a:pt x="153283" y="303562"/>
                  </a:cubicBezTo>
                  <a:cubicBezTo>
                    <a:pt x="153283" y="303562"/>
                    <a:pt x="97752" y="322612"/>
                    <a:pt x="26981" y="260604"/>
                  </a:cubicBezTo>
                  <a:lnTo>
                    <a:pt x="3550" y="185071"/>
                  </a:lnTo>
                  <a:lnTo>
                    <a:pt x="788" y="165068"/>
                  </a:lnTo>
                  <a:cubicBezTo>
                    <a:pt x="-1936" y="151189"/>
                    <a:pt x="2502" y="136869"/>
                    <a:pt x="12599" y="126968"/>
                  </a:cubicBezTo>
                  <a:cubicBezTo>
                    <a:pt x="29553" y="111538"/>
                    <a:pt x="83369" y="72104"/>
                    <a:pt x="116802" y="49625"/>
                  </a:cubicBezTo>
                  <a:cubicBezTo>
                    <a:pt x="150235" y="27146"/>
                    <a:pt x="177286" y="5429"/>
                    <a:pt x="177286" y="5429"/>
                  </a:cubicBezTo>
                  <a:lnTo>
                    <a:pt x="183096" y="0"/>
                  </a:lnTo>
                  <a:cubicBezTo>
                    <a:pt x="183096" y="0"/>
                    <a:pt x="222815" y="31623"/>
                    <a:pt x="295301" y="21050"/>
                  </a:cubicBezTo>
                  <a:cubicBezTo>
                    <a:pt x="304826" y="28750"/>
                    <a:pt x="313027" y="37951"/>
                    <a:pt x="319589" y="48292"/>
                  </a:cubicBezTo>
                  <a:close/>
                </a:path>
              </a:pathLst>
            </a:custGeom>
            <a:solidFill>
              <a:srgbClr val="2B2A30"/>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5" name="Google Shape;215;p14"/>
            <p:cNvSpPr/>
            <p:nvPr/>
          </p:nvSpPr>
          <p:spPr>
            <a:xfrm>
              <a:off x="6466820" y="4083042"/>
              <a:ext cx="122590" cy="429780"/>
            </a:xfrm>
            <a:custGeom>
              <a:avLst/>
              <a:gdLst/>
              <a:ahLst/>
              <a:cxnLst/>
              <a:rect l="l" t="t" r="r" b="b"/>
              <a:pathLst>
                <a:path w="115651" h="405453" extrusionOk="0">
                  <a:moveTo>
                    <a:pt x="8203" y="345513"/>
                  </a:moveTo>
                  <a:cubicBezTo>
                    <a:pt x="14946" y="339437"/>
                    <a:pt x="22071" y="333806"/>
                    <a:pt x="29539" y="328654"/>
                  </a:cubicBezTo>
                  <a:cubicBezTo>
                    <a:pt x="37482" y="324626"/>
                    <a:pt x="44769" y="319424"/>
                    <a:pt x="51160" y="313223"/>
                  </a:cubicBezTo>
                  <a:cubicBezTo>
                    <a:pt x="57923" y="306460"/>
                    <a:pt x="67924" y="277981"/>
                    <a:pt x="73163" y="250263"/>
                  </a:cubicBezTo>
                  <a:cubicBezTo>
                    <a:pt x="77992" y="219257"/>
                    <a:pt x="77478" y="187654"/>
                    <a:pt x="71639" y="156823"/>
                  </a:cubicBezTo>
                  <a:cubicBezTo>
                    <a:pt x="62447" y="119935"/>
                    <a:pt x="50046" y="83921"/>
                    <a:pt x="34587" y="49190"/>
                  </a:cubicBezTo>
                  <a:cubicBezTo>
                    <a:pt x="25062" y="28426"/>
                    <a:pt x="30301" y="15757"/>
                    <a:pt x="39254" y="6518"/>
                  </a:cubicBezTo>
                  <a:cubicBezTo>
                    <a:pt x="49827" y="-4245"/>
                    <a:pt x="60781" y="-3959"/>
                    <a:pt x="73354" y="24997"/>
                  </a:cubicBezTo>
                  <a:cubicBezTo>
                    <a:pt x="90984" y="65646"/>
                    <a:pt x="104015" y="108137"/>
                    <a:pt x="112216" y="151679"/>
                  </a:cubicBezTo>
                  <a:cubicBezTo>
                    <a:pt x="117207" y="183273"/>
                    <a:pt x="116759" y="215488"/>
                    <a:pt x="110882" y="246929"/>
                  </a:cubicBezTo>
                  <a:cubicBezTo>
                    <a:pt x="105701" y="274524"/>
                    <a:pt x="97195" y="301390"/>
                    <a:pt x="85546" y="326939"/>
                  </a:cubicBezTo>
                  <a:cubicBezTo>
                    <a:pt x="82307" y="334464"/>
                    <a:pt x="81736" y="340750"/>
                    <a:pt x="77259" y="355514"/>
                  </a:cubicBezTo>
                  <a:cubicBezTo>
                    <a:pt x="72992" y="370530"/>
                    <a:pt x="65143" y="384289"/>
                    <a:pt x="54399" y="395614"/>
                  </a:cubicBezTo>
                  <a:cubicBezTo>
                    <a:pt x="44874" y="404568"/>
                    <a:pt x="39921" y="406282"/>
                    <a:pt x="37349" y="405139"/>
                  </a:cubicBezTo>
                  <a:cubicBezTo>
                    <a:pt x="34777" y="403996"/>
                    <a:pt x="34206" y="400186"/>
                    <a:pt x="38111" y="395614"/>
                  </a:cubicBezTo>
                  <a:cubicBezTo>
                    <a:pt x="44836" y="388828"/>
                    <a:pt x="50284" y="380892"/>
                    <a:pt x="54208" y="372183"/>
                  </a:cubicBezTo>
                  <a:cubicBezTo>
                    <a:pt x="54208" y="372183"/>
                    <a:pt x="46112" y="382565"/>
                    <a:pt x="40778" y="388375"/>
                  </a:cubicBezTo>
                  <a:cubicBezTo>
                    <a:pt x="36044" y="393624"/>
                    <a:pt x="30596" y="398178"/>
                    <a:pt x="24586" y="401901"/>
                  </a:cubicBezTo>
                  <a:cubicBezTo>
                    <a:pt x="18775" y="405425"/>
                    <a:pt x="9536" y="401234"/>
                    <a:pt x="13346" y="396567"/>
                  </a:cubicBezTo>
                  <a:cubicBezTo>
                    <a:pt x="17156" y="391900"/>
                    <a:pt x="21442" y="389233"/>
                    <a:pt x="29253" y="380470"/>
                  </a:cubicBezTo>
                  <a:cubicBezTo>
                    <a:pt x="33444" y="375880"/>
                    <a:pt x="37063" y="370793"/>
                    <a:pt x="40016" y="365325"/>
                  </a:cubicBezTo>
                  <a:cubicBezTo>
                    <a:pt x="34473" y="370853"/>
                    <a:pt x="28481" y="375918"/>
                    <a:pt x="22109" y="380470"/>
                  </a:cubicBezTo>
                  <a:cubicBezTo>
                    <a:pt x="17156" y="384430"/>
                    <a:pt x="11174" y="386907"/>
                    <a:pt x="4869" y="387613"/>
                  </a:cubicBezTo>
                  <a:cubicBezTo>
                    <a:pt x="1630" y="387613"/>
                    <a:pt x="-2942" y="383803"/>
                    <a:pt x="2583" y="378565"/>
                  </a:cubicBezTo>
                  <a:cubicBezTo>
                    <a:pt x="10451" y="373116"/>
                    <a:pt x="17613" y="366718"/>
                    <a:pt x="23919" y="359515"/>
                  </a:cubicBezTo>
                  <a:cubicBezTo>
                    <a:pt x="29824" y="351990"/>
                    <a:pt x="32872" y="345799"/>
                    <a:pt x="30967" y="345989"/>
                  </a:cubicBezTo>
                  <a:cubicBezTo>
                    <a:pt x="29062" y="346180"/>
                    <a:pt x="25919" y="350752"/>
                    <a:pt x="18394" y="354276"/>
                  </a:cubicBezTo>
                  <a:cubicBezTo>
                    <a:pt x="10870" y="357800"/>
                    <a:pt x="2011" y="356562"/>
                    <a:pt x="487" y="352371"/>
                  </a:cubicBezTo>
                  <a:cubicBezTo>
                    <a:pt x="-1037" y="348180"/>
                    <a:pt x="1249" y="350085"/>
                    <a:pt x="8203" y="345513"/>
                  </a:cubicBezTo>
                  <a:close/>
                </a:path>
              </a:pathLst>
            </a:custGeom>
            <a:solidFill>
              <a:srgbClr val="FFCEA9"/>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6" name="Google Shape;216;p14"/>
            <p:cNvSpPr/>
            <p:nvPr/>
          </p:nvSpPr>
          <p:spPr>
            <a:xfrm>
              <a:off x="6490841" y="4077626"/>
              <a:ext cx="74124" cy="94270"/>
            </a:xfrm>
            <a:custGeom>
              <a:avLst/>
              <a:gdLst/>
              <a:ahLst/>
              <a:cxnLst/>
              <a:rect l="l" t="t" r="r" b="b"/>
              <a:pathLst>
                <a:path w="69928" h="88934" extrusionOk="0">
                  <a:moveTo>
                    <a:pt x="69928" y="69255"/>
                  </a:moveTo>
                  <a:cubicBezTo>
                    <a:pt x="69928" y="69255"/>
                    <a:pt x="43163" y="93068"/>
                    <a:pt x="13350" y="88305"/>
                  </a:cubicBezTo>
                  <a:lnTo>
                    <a:pt x="1348" y="38299"/>
                  </a:lnTo>
                  <a:cubicBezTo>
                    <a:pt x="1348" y="38299"/>
                    <a:pt x="-6558" y="12105"/>
                    <a:pt x="15921" y="2104"/>
                  </a:cubicBezTo>
                  <a:cubicBezTo>
                    <a:pt x="38400" y="-7897"/>
                    <a:pt x="60212" y="18296"/>
                    <a:pt x="69928" y="69255"/>
                  </a:cubicBezTo>
                  <a:close/>
                </a:path>
              </a:pathLst>
            </a:custGeom>
            <a:solidFill>
              <a:schemeClr val="accent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17" name="Google Shape;217;p14"/>
            <p:cNvSpPr/>
            <p:nvPr/>
          </p:nvSpPr>
          <p:spPr>
            <a:xfrm>
              <a:off x="6345497" y="4058119"/>
              <a:ext cx="63405" cy="66570"/>
            </a:xfrm>
            <a:custGeom>
              <a:avLst/>
              <a:gdLst/>
              <a:ahLst/>
              <a:cxnLst/>
              <a:rect l="l" t="t" r="r" b="b"/>
              <a:pathLst>
                <a:path w="59816" h="62802" extrusionOk="0">
                  <a:moveTo>
                    <a:pt x="59817" y="413"/>
                  </a:moveTo>
                  <a:cubicBezTo>
                    <a:pt x="59817" y="413"/>
                    <a:pt x="30766" y="-8445"/>
                    <a:pt x="0" y="55849"/>
                  </a:cubicBezTo>
                  <a:lnTo>
                    <a:pt x="11525" y="62802"/>
                  </a:lnTo>
                  <a:cubicBezTo>
                    <a:pt x="25917" y="40743"/>
                    <a:pt x="42072" y="19879"/>
                    <a:pt x="59817" y="413"/>
                  </a:cubicBezTo>
                  <a:close/>
                </a:path>
              </a:pathLst>
            </a:custGeom>
            <a:solidFill>
              <a:schemeClr val="accent2"/>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nvGrpSpPr>
            <p:cNvPr id="218" name="Google Shape;218;p14"/>
            <p:cNvGrpSpPr/>
            <p:nvPr/>
          </p:nvGrpSpPr>
          <p:grpSpPr>
            <a:xfrm>
              <a:off x="6161826" y="4215479"/>
              <a:ext cx="350681" cy="265782"/>
              <a:chOff x="6621095" y="1452181"/>
              <a:chExt cx="330893" cy="250785"/>
            </a:xfrm>
          </p:grpSpPr>
          <p:sp>
            <p:nvSpPr>
              <p:cNvPr id="219" name="Google Shape;219;p14"/>
              <p:cNvSpPr/>
              <p:nvPr/>
            </p:nvSpPr>
            <p:spPr>
              <a:xfrm>
                <a:off x="6648789" y="1521520"/>
                <a:ext cx="303199" cy="174500"/>
              </a:xfrm>
              <a:custGeom>
                <a:avLst/>
                <a:gdLst/>
                <a:ahLst/>
                <a:cxnLst/>
                <a:rect l="l" t="t" r="r" b="b"/>
                <a:pathLst>
                  <a:path w="303199" h="174500" extrusionOk="0">
                    <a:moveTo>
                      <a:pt x="0" y="63249"/>
                    </a:moveTo>
                    <a:lnTo>
                      <a:pt x="107878" y="860"/>
                    </a:lnTo>
                    <a:cubicBezTo>
                      <a:pt x="109779" y="-287"/>
                      <a:pt x="112155" y="-287"/>
                      <a:pt x="114056" y="860"/>
                    </a:cubicBezTo>
                    <a:lnTo>
                      <a:pt x="303200" y="110302"/>
                    </a:lnTo>
                    <a:lnTo>
                      <a:pt x="192280" y="174501"/>
                    </a:ln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20" name="Google Shape;220;p14"/>
              <p:cNvSpPr/>
              <p:nvPr/>
            </p:nvSpPr>
            <p:spPr>
              <a:xfrm>
                <a:off x="6790409" y="1564671"/>
                <a:ext cx="79173" cy="45815"/>
              </a:xfrm>
              <a:custGeom>
                <a:avLst/>
                <a:gdLst/>
                <a:ahLst/>
                <a:cxnLst/>
                <a:rect l="l" t="t" r="r" b="b"/>
                <a:pathLst>
                  <a:path w="79173" h="45815" extrusionOk="0">
                    <a:moveTo>
                      <a:pt x="79174" y="29242"/>
                    </a:moveTo>
                    <a:lnTo>
                      <a:pt x="50660" y="45815"/>
                    </a:lnTo>
                    <a:lnTo>
                      <a:pt x="0" y="16478"/>
                    </a:lnTo>
                    <a:lnTo>
                      <a:pt x="28514" y="0"/>
                    </a:lnTo>
                    <a:lnTo>
                      <a:pt x="79174" y="29242"/>
                    </a:lnTo>
                    <a:close/>
                  </a:path>
                </a:pathLst>
              </a:custGeom>
              <a:solidFill>
                <a:srgbClr val="000000">
                  <a:alpha val="14510"/>
                </a:srgbClr>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21" name="Google Shape;221;p14"/>
              <p:cNvSpPr/>
              <p:nvPr/>
            </p:nvSpPr>
            <p:spPr>
              <a:xfrm>
                <a:off x="6648780" y="1584674"/>
                <a:ext cx="303209" cy="118292"/>
              </a:xfrm>
              <a:custGeom>
                <a:avLst/>
                <a:gdLst/>
                <a:ahLst/>
                <a:cxnLst/>
                <a:rect l="l" t="t" r="r" b="b"/>
                <a:pathLst>
                  <a:path w="303209" h="118292" extrusionOk="0">
                    <a:moveTo>
                      <a:pt x="303209" y="47149"/>
                    </a:moveTo>
                    <a:lnTo>
                      <a:pt x="303209" y="49721"/>
                    </a:lnTo>
                    <a:cubicBezTo>
                      <a:pt x="303237" y="53440"/>
                      <a:pt x="301279" y="56892"/>
                      <a:pt x="298076" y="58769"/>
                    </a:cubicBezTo>
                    <a:lnTo>
                      <a:pt x="197517" y="116872"/>
                    </a:lnTo>
                    <a:cubicBezTo>
                      <a:pt x="194323" y="118766"/>
                      <a:pt x="190350" y="118766"/>
                      <a:pt x="187157" y="116872"/>
                    </a:cubicBezTo>
                    <a:lnTo>
                      <a:pt x="5237" y="12097"/>
                    </a:lnTo>
                    <a:cubicBezTo>
                      <a:pt x="1863" y="10147"/>
                      <a:pt x="-153" y="6475"/>
                      <a:pt x="9" y="2572"/>
                    </a:cubicBezTo>
                    <a:lnTo>
                      <a:pt x="9" y="0"/>
                    </a:lnTo>
                    <a:lnTo>
                      <a:pt x="192289" y="111252"/>
                    </a:lnTo>
                    <a:close/>
                  </a:path>
                </a:pathLst>
              </a:custGeom>
              <a:solidFill>
                <a:srgbClr val="E5E5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22" name="Google Shape;222;p14"/>
              <p:cNvSpPr/>
              <p:nvPr/>
            </p:nvSpPr>
            <p:spPr>
              <a:xfrm>
                <a:off x="6621095" y="1454086"/>
                <a:ext cx="217122" cy="244320"/>
              </a:xfrm>
              <a:custGeom>
                <a:avLst/>
                <a:gdLst/>
                <a:ahLst/>
                <a:cxnLst/>
                <a:rect l="l" t="t" r="r" b="b"/>
                <a:pathLst>
                  <a:path w="217122" h="244320" extrusionOk="0">
                    <a:moveTo>
                      <a:pt x="217123" y="243459"/>
                    </a:moveTo>
                    <a:cubicBezTo>
                      <a:pt x="213644" y="244834"/>
                      <a:pt x="209728" y="244552"/>
                      <a:pt x="206478" y="242697"/>
                    </a:cubicBezTo>
                    <a:lnTo>
                      <a:pt x="25888" y="137922"/>
                    </a:lnTo>
                    <a:cubicBezTo>
                      <a:pt x="22695" y="136081"/>
                      <a:pt x="20499" y="132899"/>
                      <a:pt x="19900" y="129254"/>
                    </a:cubicBezTo>
                    <a:lnTo>
                      <a:pt x="36" y="10763"/>
                    </a:lnTo>
                    <a:cubicBezTo>
                      <a:pt x="-12" y="10097"/>
                      <a:pt x="-12" y="9429"/>
                      <a:pt x="36" y="8763"/>
                    </a:cubicBezTo>
                    <a:cubicBezTo>
                      <a:pt x="26" y="5457"/>
                      <a:pt x="1366" y="2291"/>
                      <a:pt x="3743" y="0"/>
                    </a:cubicBezTo>
                    <a:lnTo>
                      <a:pt x="191935" y="108871"/>
                    </a:lnTo>
                    <a:cubicBezTo>
                      <a:pt x="194226" y="110281"/>
                      <a:pt x="195813" y="112601"/>
                      <a:pt x="196307" y="115252"/>
                    </a:cubicBezTo>
                    <a:close/>
                  </a:path>
                </a:pathLst>
              </a:custGeom>
              <a:solidFill>
                <a:srgbClr val="F4F4F4"/>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sp>
            <p:nvSpPr>
              <p:cNvPr id="223" name="Google Shape;223;p14"/>
              <p:cNvSpPr/>
              <p:nvPr/>
            </p:nvSpPr>
            <p:spPr>
              <a:xfrm>
                <a:off x="6624647" y="1452181"/>
                <a:ext cx="216421" cy="245364"/>
              </a:xfrm>
              <a:custGeom>
                <a:avLst/>
                <a:gdLst/>
                <a:ahLst/>
                <a:cxnLst/>
                <a:rect l="l" t="t" r="r" b="b"/>
                <a:pathLst>
                  <a:path w="216421" h="245364" extrusionOk="0">
                    <a:moveTo>
                      <a:pt x="216422" y="243840"/>
                    </a:moveTo>
                    <a:lnTo>
                      <a:pt x="215186" y="244602"/>
                    </a:lnTo>
                    <a:lnTo>
                      <a:pt x="213570" y="245364"/>
                    </a:lnTo>
                    <a:lnTo>
                      <a:pt x="192090" y="117157"/>
                    </a:lnTo>
                    <a:cubicBezTo>
                      <a:pt x="191596" y="114506"/>
                      <a:pt x="190008" y="112186"/>
                      <a:pt x="187718" y="110776"/>
                    </a:cubicBezTo>
                    <a:lnTo>
                      <a:pt x="0" y="1905"/>
                    </a:lnTo>
                    <a:cubicBezTo>
                      <a:pt x="694" y="1117"/>
                      <a:pt x="1530" y="471"/>
                      <a:pt x="2471" y="0"/>
                    </a:cubicBezTo>
                    <a:lnTo>
                      <a:pt x="191044" y="109061"/>
                    </a:lnTo>
                    <a:cubicBezTo>
                      <a:pt x="193373" y="110453"/>
                      <a:pt x="194998" y="112774"/>
                      <a:pt x="195512" y="115443"/>
                    </a:cubicBezTo>
                    <a:close/>
                  </a:path>
                </a:pathLst>
              </a:custGeom>
              <a:solidFill>
                <a:srgbClr val="E5E5E5"/>
              </a:solidFill>
              <a:ln>
                <a:noFill/>
              </a:ln>
            </p:spPr>
            <p:txBody>
              <a:bodyPr spcFirstLastPara="1" wrap="square" lIns="121900" tIns="60933" rIns="121900" bIns="60933" anchor="ctr" anchorCtr="0">
                <a:noAutofit/>
              </a:bodyPr>
              <a:lstStyle/>
              <a:p>
                <a:pPr>
                  <a:buClr>
                    <a:srgbClr val="000000"/>
                  </a:buClr>
                  <a:buSzPts val="1800"/>
                </a:pPr>
                <a:endParaRPr sz="2400">
                  <a:solidFill>
                    <a:srgbClr val="000000"/>
                  </a:solidFill>
                  <a:latin typeface="Calibri"/>
                  <a:ea typeface="Calibri"/>
                  <a:cs typeface="Calibri"/>
                  <a:sym typeface="Calibri"/>
                </a:endParaRPr>
              </a:p>
            </p:txBody>
          </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alpha val="93000"/>
          </a:schemeClr>
        </a:solidFill>
        <a:effectLst/>
      </p:bgPr>
    </p:bg>
    <p:spTree>
      <p:nvGrpSpPr>
        <p:cNvPr id="1" name="Shape 227"/>
        <p:cNvGrpSpPr/>
        <p:nvPr/>
      </p:nvGrpSpPr>
      <p:grpSpPr>
        <a:xfrm>
          <a:off x="0" y="0"/>
          <a:ext cx="0" cy="0"/>
          <a:chOff x="0" y="0"/>
          <a:chExt cx="0" cy="0"/>
        </a:xfrm>
      </p:grpSpPr>
      <p:sp>
        <p:nvSpPr>
          <p:cNvPr id="228" name="Google Shape;228;p15"/>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38</a:t>
            </a:fld>
            <a:endParaRPr/>
          </a:p>
        </p:txBody>
      </p:sp>
      <p:sp>
        <p:nvSpPr>
          <p:cNvPr id="229" name="Google Shape;229;p15"/>
          <p:cNvSpPr txBox="1">
            <a:spLocks noGrp="1"/>
          </p:cNvSpPr>
          <p:nvPr>
            <p:ph type="title"/>
          </p:nvPr>
        </p:nvSpPr>
        <p:spPr>
          <a:xfrm>
            <a:off x="575733" y="231733"/>
            <a:ext cx="10462000" cy="835200"/>
          </a:xfrm>
          <a:prstGeom prst="rect">
            <a:avLst/>
          </a:prstGeom>
          <a:noFill/>
          <a:ln>
            <a:noFill/>
          </a:ln>
        </p:spPr>
        <p:txBody>
          <a:bodyPr spcFirstLastPara="1" vert="horz" wrap="square" lIns="0" tIns="0" rIns="0" bIns="0" rtlCol="0" anchor="t" anchorCtr="0">
            <a:noAutofit/>
          </a:bodyPr>
          <a:lstStyle/>
          <a:p>
            <a:r>
              <a:rPr lang="en-US">
                <a:solidFill>
                  <a:srgbClr val="741B47"/>
                </a:solidFill>
              </a:rPr>
              <a:t>Files and Directories</a:t>
            </a:r>
            <a:endParaRPr>
              <a:solidFill>
                <a:srgbClr val="741B47"/>
              </a:solidFill>
            </a:endParaRPr>
          </a:p>
        </p:txBody>
      </p:sp>
      <p:grpSp>
        <p:nvGrpSpPr>
          <p:cNvPr id="230" name="Google Shape;230;p15"/>
          <p:cNvGrpSpPr/>
          <p:nvPr/>
        </p:nvGrpSpPr>
        <p:grpSpPr>
          <a:xfrm>
            <a:off x="-5058548" y="-283009"/>
            <a:ext cx="15592456" cy="8136800"/>
            <a:chOff x="-5127386" y="-785007"/>
            <a:chExt cx="11694342" cy="6102600"/>
          </a:xfrm>
        </p:grpSpPr>
        <p:sp>
          <p:nvSpPr>
            <p:cNvPr id="231" name="Google Shape;231;p15"/>
            <p:cNvSpPr/>
            <p:nvPr/>
          </p:nvSpPr>
          <p:spPr>
            <a:xfrm>
              <a:off x="-5127386" y="-785007"/>
              <a:ext cx="6102600" cy="6102600"/>
            </a:xfrm>
            <a:prstGeom prst="blockArc">
              <a:avLst>
                <a:gd name="adj1" fmla="val 18900000"/>
                <a:gd name="adj2" fmla="val 2700000"/>
                <a:gd name="adj3" fmla="val 354"/>
              </a:avLst>
            </a:prstGeom>
            <a:no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2" name="Google Shape;232;p15"/>
            <p:cNvSpPr/>
            <p:nvPr/>
          </p:nvSpPr>
          <p:spPr>
            <a:xfrm>
              <a:off x="620356" y="453260"/>
              <a:ext cx="5946600" cy="906600"/>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3" name="Google Shape;233;p15"/>
            <p:cNvSpPr txBox="1"/>
            <p:nvPr/>
          </p:nvSpPr>
          <p:spPr>
            <a:xfrm>
              <a:off x="620356" y="453260"/>
              <a:ext cx="5946600" cy="906600"/>
            </a:xfrm>
            <a:prstGeom prst="rect">
              <a:avLst/>
            </a:prstGeom>
            <a:noFill/>
            <a:ln>
              <a:noFill/>
            </a:ln>
          </p:spPr>
          <p:txBody>
            <a:bodyPr spcFirstLastPara="1" wrap="square" lIns="959400" tIns="47400" rIns="47400" bIns="47400" anchor="ctr" anchorCtr="0">
              <a:noAutofit/>
            </a:bodyPr>
            <a:lstStyle/>
            <a:p>
              <a:pPr>
                <a:lnSpc>
                  <a:spcPct val="90000"/>
                </a:lnSpc>
                <a:buClr>
                  <a:srgbClr val="000000"/>
                </a:buClr>
                <a:buSzPts val="1400"/>
              </a:pPr>
              <a:r>
                <a:rPr lang="en-US" sz="2400">
                  <a:solidFill>
                    <a:schemeClr val="lt1"/>
                  </a:solidFill>
                  <a:latin typeface="Arial"/>
                  <a:ea typeface="Arial"/>
                  <a:cs typeface="Arial"/>
                  <a:sym typeface="Arial"/>
                </a:rPr>
                <a:t>The file system hierarchy standard (FHS) defines the structure of the file systems on Linux.</a:t>
              </a:r>
              <a:endParaRPr sz="2400">
                <a:solidFill>
                  <a:schemeClr val="lt1"/>
                </a:solidFill>
                <a:latin typeface="Arial"/>
                <a:ea typeface="Arial"/>
                <a:cs typeface="Arial"/>
                <a:sym typeface="Arial"/>
              </a:endParaRPr>
            </a:p>
          </p:txBody>
        </p:sp>
        <p:sp>
          <p:nvSpPr>
            <p:cNvPr id="234" name="Google Shape;234;p15"/>
            <p:cNvSpPr/>
            <p:nvPr/>
          </p:nvSpPr>
          <p:spPr>
            <a:xfrm>
              <a:off x="59626" y="339945"/>
              <a:ext cx="1133100" cy="11331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5" name="Google Shape;235;p15"/>
            <p:cNvSpPr/>
            <p:nvPr/>
          </p:nvSpPr>
          <p:spPr>
            <a:xfrm>
              <a:off x="955722" y="1813040"/>
              <a:ext cx="5605200" cy="906600"/>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6" name="Google Shape;236;p15"/>
            <p:cNvSpPr txBox="1"/>
            <p:nvPr/>
          </p:nvSpPr>
          <p:spPr>
            <a:xfrm>
              <a:off x="955722" y="1813040"/>
              <a:ext cx="5605200" cy="906600"/>
            </a:xfrm>
            <a:prstGeom prst="rect">
              <a:avLst/>
            </a:prstGeom>
            <a:noFill/>
            <a:ln>
              <a:noFill/>
            </a:ln>
          </p:spPr>
          <p:txBody>
            <a:bodyPr spcFirstLastPara="1" wrap="square" lIns="959400" tIns="47400" rIns="47400" bIns="47400" anchor="ctr" anchorCtr="0">
              <a:noAutofit/>
            </a:bodyPr>
            <a:lstStyle/>
            <a:p>
              <a:pPr>
                <a:lnSpc>
                  <a:spcPct val="90000"/>
                </a:lnSpc>
                <a:buClr>
                  <a:srgbClr val="000000"/>
                </a:buClr>
                <a:buSzPts val="1400"/>
              </a:pPr>
              <a:r>
                <a:rPr lang="en-US" sz="2400">
                  <a:solidFill>
                    <a:schemeClr val="lt1"/>
                  </a:solidFill>
                  <a:latin typeface="Arial"/>
                  <a:ea typeface="Arial"/>
                  <a:cs typeface="Arial"/>
                  <a:sym typeface="Arial"/>
                </a:rPr>
                <a:t>In the FHS, all files and directories appear under the root directory /, even if they are stored on different physical or virtual devices.</a:t>
              </a:r>
              <a:endParaRPr sz="2400">
                <a:solidFill>
                  <a:schemeClr val="lt1"/>
                </a:solidFill>
                <a:latin typeface="Arial"/>
                <a:ea typeface="Arial"/>
                <a:cs typeface="Arial"/>
                <a:sym typeface="Arial"/>
              </a:endParaRPr>
            </a:p>
          </p:txBody>
        </p:sp>
        <p:sp>
          <p:nvSpPr>
            <p:cNvPr id="237" name="Google Shape;237;p15"/>
            <p:cNvSpPr/>
            <p:nvPr/>
          </p:nvSpPr>
          <p:spPr>
            <a:xfrm>
              <a:off x="389147" y="1699725"/>
              <a:ext cx="1133100" cy="11331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8" name="Google Shape;238;p15"/>
            <p:cNvSpPr/>
            <p:nvPr/>
          </p:nvSpPr>
          <p:spPr>
            <a:xfrm>
              <a:off x="626201" y="3172820"/>
              <a:ext cx="5934900" cy="906600"/>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9" name="Google Shape;239;p15"/>
            <p:cNvSpPr txBox="1"/>
            <p:nvPr/>
          </p:nvSpPr>
          <p:spPr>
            <a:xfrm>
              <a:off x="626201" y="3172820"/>
              <a:ext cx="5934900" cy="906600"/>
            </a:xfrm>
            <a:prstGeom prst="rect">
              <a:avLst/>
            </a:prstGeom>
            <a:noFill/>
            <a:ln>
              <a:noFill/>
            </a:ln>
          </p:spPr>
          <p:txBody>
            <a:bodyPr spcFirstLastPara="1" wrap="square" lIns="959400" tIns="47400" rIns="47400" bIns="47400" anchor="ctr" anchorCtr="0">
              <a:noAutofit/>
            </a:bodyPr>
            <a:lstStyle/>
            <a:p>
              <a:pPr>
                <a:lnSpc>
                  <a:spcPct val="90000"/>
                </a:lnSpc>
                <a:buClr>
                  <a:srgbClr val="000000"/>
                </a:buClr>
                <a:buSzPts val="1400"/>
              </a:pPr>
              <a:r>
                <a:rPr lang="en-US" sz="2400">
                  <a:solidFill>
                    <a:schemeClr val="lt1"/>
                  </a:solidFill>
                  <a:latin typeface="Arial"/>
                  <a:ea typeface="Arial"/>
                  <a:cs typeface="Arial"/>
                  <a:sym typeface="Arial"/>
                </a:rPr>
                <a:t>Most of these directories exist in all UNIX</a:t>
              </a:r>
              <a:r>
                <a:rPr lang="en-US" sz="2400">
                  <a:solidFill>
                    <a:schemeClr val="lt1"/>
                  </a:solidFill>
                </a:rPr>
                <a:t>, </a:t>
              </a:r>
              <a:r>
                <a:rPr lang="en-US" sz="2400">
                  <a:solidFill>
                    <a:schemeClr val="lt1"/>
                  </a:solidFill>
                  <a:latin typeface="Arial"/>
                  <a:ea typeface="Arial"/>
                  <a:cs typeface="Arial"/>
                  <a:sym typeface="Arial"/>
                </a:rPr>
                <a:t>however, t</a:t>
              </a:r>
              <a:r>
                <a:rPr lang="en-US" sz="2400">
                  <a:solidFill>
                    <a:schemeClr val="lt1"/>
                  </a:solidFill>
                </a:rPr>
                <a:t>hey</a:t>
              </a:r>
              <a:r>
                <a:rPr lang="en-US" sz="2400">
                  <a:solidFill>
                    <a:schemeClr val="lt1"/>
                  </a:solidFill>
                  <a:latin typeface="Arial"/>
                  <a:ea typeface="Arial"/>
                  <a:cs typeface="Arial"/>
                  <a:sym typeface="Arial"/>
                </a:rPr>
                <a:t> are not considered authoritative for platforms other than Linux.</a:t>
              </a:r>
              <a:endParaRPr sz="2400">
                <a:solidFill>
                  <a:schemeClr val="lt1"/>
                </a:solidFill>
                <a:latin typeface="Arial"/>
                <a:ea typeface="Arial"/>
                <a:cs typeface="Arial"/>
                <a:sym typeface="Arial"/>
              </a:endParaRPr>
            </a:p>
          </p:txBody>
        </p:sp>
        <p:sp>
          <p:nvSpPr>
            <p:cNvPr id="240" name="Google Shape;240;p15"/>
            <p:cNvSpPr/>
            <p:nvPr/>
          </p:nvSpPr>
          <p:spPr>
            <a:xfrm>
              <a:off x="59626" y="3059505"/>
              <a:ext cx="1133100" cy="11331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6"/>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39</a:t>
            </a:fld>
            <a:endParaRPr/>
          </a:p>
        </p:txBody>
      </p:sp>
      <p:sp>
        <p:nvSpPr>
          <p:cNvPr id="246" name="Google Shape;246;p16"/>
          <p:cNvSpPr txBox="1">
            <a:spLocks noGrp="1"/>
          </p:cNvSpPr>
          <p:nvPr>
            <p:ph type="title"/>
          </p:nvPr>
        </p:nvSpPr>
        <p:spPr>
          <a:xfrm>
            <a:off x="575733" y="231733"/>
            <a:ext cx="10219600" cy="835200"/>
          </a:xfrm>
          <a:prstGeom prst="rect">
            <a:avLst/>
          </a:prstGeom>
          <a:noFill/>
          <a:ln>
            <a:noFill/>
          </a:ln>
        </p:spPr>
        <p:txBody>
          <a:bodyPr spcFirstLastPara="1" vert="horz" wrap="square" lIns="0" tIns="0" rIns="0" bIns="0" rtlCol="0" anchor="t" anchorCtr="0">
            <a:noAutofit/>
          </a:bodyPr>
          <a:lstStyle/>
          <a:p>
            <a:r>
              <a:rPr lang="en-US">
                <a:solidFill>
                  <a:srgbClr val="741B47"/>
                </a:solidFill>
              </a:rPr>
              <a:t>Files and Directories</a:t>
            </a:r>
            <a:endParaRPr>
              <a:solidFill>
                <a:srgbClr val="741B47"/>
              </a:solidFill>
            </a:endParaRPr>
          </a:p>
        </p:txBody>
      </p:sp>
      <p:sp>
        <p:nvSpPr>
          <p:cNvPr id="247" name="Google Shape;247;p16"/>
          <p:cNvSpPr/>
          <p:nvPr/>
        </p:nvSpPr>
        <p:spPr>
          <a:xfrm>
            <a:off x="5452768" y="1375601"/>
            <a:ext cx="5139061" cy="354385"/>
          </a:xfrm>
          <a:prstGeom prst="rightArrow">
            <a:avLst>
              <a:gd name="adj1" fmla="val 75000"/>
              <a:gd name="adj2" fmla="val 50000"/>
            </a:avLst>
          </a:prstGeom>
          <a:solidFill>
            <a:srgbClr val="C27BA0">
              <a:alpha val="89800"/>
            </a:srgbClr>
          </a:solidFill>
          <a:ln w="25400" cap="flat" cmpd="sng">
            <a:solidFill>
              <a:srgbClr val="C8E5F2">
                <a:alpha val="89800"/>
              </a:srgbClr>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8" name="Google Shape;248;p16"/>
          <p:cNvSpPr txBox="1"/>
          <p:nvPr/>
        </p:nvSpPr>
        <p:spPr>
          <a:xfrm>
            <a:off x="5452768" y="1419909"/>
            <a:ext cx="4978555" cy="265691"/>
          </a:xfrm>
          <a:prstGeom prst="rect">
            <a:avLst/>
          </a:prstGeom>
          <a:noFill/>
          <a:ln>
            <a:noFill/>
          </a:ln>
        </p:spPr>
        <p:txBody>
          <a:bodyPr spcFirstLastPara="1" wrap="square" lIns="5900" tIns="5900" rIns="5900" bIns="5900" anchor="t" anchorCtr="0">
            <a:noAutofit/>
          </a:bodyPr>
          <a:lstStyle/>
          <a:p>
            <a:pPr marL="76198" lvl="1" indent="-135463">
              <a:lnSpc>
                <a:spcPct val="90000"/>
              </a:lnSpc>
              <a:buClr>
                <a:srgbClr val="000000"/>
              </a:buClr>
              <a:buSzPts val="1400"/>
              <a:buFont typeface="Arial"/>
              <a:buChar char="•"/>
            </a:pPr>
            <a:r>
              <a:rPr lang="en-US" sz="2400"/>
              <a:t>Home </a:t>
            </a:r>
            <a:r>
              <a:rPr lang="en-US" sz="2400">
                <a:solidFill>
                  <a:srgbClr val="000000"/>
                </a:solidFill>
                <a:latin typeface="Arial"/>
                <a:ea typeface="Arial"/>
                <a:cs typeface="Arial"/>
                <a:sym typeface="Arial"/>
              </a:rPr>
              <a:t>directory of the </a:t>
            </a:r>
            <a:r>
              <a:rPr lang="en-US" sz="2400"/>
              <a:t>root user</a:t>
            </a:r>
            <a:endParaRPr sz="2400">
              <a:solidFill>
                <a:srgbClr val="000000"/>
              </a:solidFill>
              <a:latin typeface="Arial"/>
              <a:ea typeface="Arial"/>
              <a:cs typeface="Arial"/>
              <a:sym typeface="Arial"/>
            </a:endParaRPr>
          </a:p>
        </p:txBody>
      </p:sp>
      <p:sp>
        <p:nvSpPr>
          <p:cNvPr id="249" name="Google Shape;249;p16"/>
          <p:cNvSpPr/>
          <p:nvPr/>
        </p:nvSpPr>
        <p:spPr>
          <a:xfrm>
            <a:off x="2026601" y="1375601"/>
            <a:ext cx="3426359" cy="354385"/>
          </a:xfrm>
          <a:prstGeom prst="roundRect">
            <a:avLst>
              <a:gd name="adj" fmla="val 16667"/>
            </a:avLst>
          </a:prstGeom>
          <a:solidFill>
            <a:srgbClr val="741B47"/>
          </a:solidFill>
          <a:ln w="254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0" name="Google Shape;250;p16"/>
          <p:cNvSpPr txBox="1"/>
          <p:nvPr/>
        </p:nvSpPr>
        <p:spPr>
          <a:xfrm>
            <a:off x="2047507" y="1392904"/>
            <a:ext cx="3384445" cy="319696"/>
          </a:xfrm>
          <a:prstGeom prst="rect">
            <a:avLst/>
          </a:prstGeom>
          <a:noFill/>
          <a:ln>
            <a:noFill/>
          </a:ln>
        </p:spPr>
        <p:txBody>
          <a:bodyPr spcFirstLastPara="1" wrap="square" lIns="71100" tIns="35533" rIns="71100" bIns="35533" anchor="ctr" anchorCtr="0">
            <a:noAutofit/>
          </a:bodyPr>
          <a:lstStyle/>
          <a:p>
            <a:pPr algn="ctr">
              <a:lnSpc>
                <a:spcPct val="90000"/>
              </a:lnSpc>
              <a:buClr>
                <a:srgbClr val="000000"/>
              </a:buClr>
              <a:buSzPts val="1400"/>
            </a:pPr>
            <a:r>
              <a:rPr lang="en-US" sz="2400">
                <a:solidFill>
                  <a:schemeClr val="lt1"/>
                </a:solidFill>
                <a:latin typeface="Arial"/>
                <a:ea typeface="Arial"/>
                <a:cs typeface="Arial"/>
                <a:sym typeface="Arial"/>
              </a:rPr>
              <a:t>/</a:t>
            </a:r>
            <a:r>
              <a:rPr lang="en-US" sz="2400">
                <a:solidFill>
                  <a:schemeClr val="lt1"/>
                </a:solidFill>
              </a:rPr>
              <a:t>r</a:t>
            </a:r>
            <a:r>
              <a:rPr lang="en-US" sz="2400">
                <a:solidFill>
                  <a:schemeClr val="lt1"/>
                </a:solidFill>
                <a:latin typeface="Arial"/>
                <a:ea typeface="Arial"/>
                <a:cs typeface="Arial"/>
                <a:sym typeface="Arial"/>
              </a:rPr>
              <a:t>oot</a:t>
            </a:r>
            <a:endParaRPr sz="2400">
              <a:solidFill>
                <a:schemeClr val="lt1"/>
              </a:solidFill>
              <a:latin typeface="Arial"/>
              <a:ea typeface="Arial"/>
              <a:cs typeface="Arial"/>
              <a:sym typeface="Arial"/>
            </a:endParaRPr>
          </a:p>
        </p:txBody>
      </p:sp>
      <p:sp>
        <p:nvSpPr>
          <p:cNvPr id="251" name="Google Shape;251;p16"/>
          <p:cNvSpPr/>
          <p:nvPr/>
        </p:nvSpPr>
        <p:spPr>
          <a:xfrm>
            <a:off x="5452768" y="1765518"/>
            <a:ext cx="5139061" cy="354385"/>
          </a:xfrm>
          <a:prstGeom prst="rightArrow">
            <a:avLst>
              <a:gd name="adj1" fmla="val 75000"/>
              <a:gd name="adj2" fmla="val 50000"/>
            </a:avLst>
          </a:prstGeom>
          <a:solidFill>
            <a:srgbClr val="C27BA0">
              <a:alpha val="89800"/>
            </a:srgbClr>
          </a:solidFill>
          <a:ln w="25400" cap="flat" cmpd="sng">
            <a:solidFill>
              <a:srgbClr val="C8E5F2">
                <a:alpha val="89800"/>
              </a:srgbClr>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2" name="Google Shape;252;p16"/>
          <p:cNvSpPr txBox="1"/>
          <p:nvPr/>
        </p:nvSpPr>
        <p:spPr>
          <a:xfrm>
            <a:off x="5452768" y="1809827"/>
            <a:ext cx="4978555" cy="265691"/>
          </a:xfrm>
          <a:prstGeom prst="rect">
            <a:avLst/>
          </a:prstGeom>
          <a:noFill/>
          <a:ln>
            <a:noFill/>
          </a:ln>
        </p:spPr>
        <p:txBody>
          <a:bodyPr spcFirstLastPara="1" wrap="square" lIns="5900" tIns="5900" rIns="5900" bIns="5900" anchor="t" anchorCtr="0">
            <a:noAutofit/>
          </a:bodyPr>
          <a:lstStyle/>
          <a:p>
            <a:pPr marL="76198" lvl="1" indent="-135463">
              <a:lnSpc>
                <a:spcPct val="90000"/>
              </a:lnSpc>
              <a:buClr>
                <a:srgbClr val="000000"/>
              </a:buClr>
              <a:buSzPts val="1400"/>
              <a:buFont typeface="Arial"/>
              <a:buChar char="•"/>
            </a:pPr>
            <a:r>
              <a:rPr lang="en-US" sz="2400">
                <a:solidFill>
                  <a:srgbClr val="000000"/>
                </a:solidFill>
                <a:latin typeface="Arial"/>
                <a:ea typeface="Arial"/>
                <a:cs typeface="Arial"/>
                <a:sym typeface="Arial"/>
              </a:rPr>
              <a:t>Essential command binaries</a:t>
            </a:r>
            <a:endParaRPr sz="2400">
              <a:solidFill>
                <a:srgbClr val="000000"/>
              </a:solidFill>
              <a:latin typeface="Arial"/>
              <a:ea typeface="Arial"/>
              <a:cs typeface="Arial"/>
              <a:sym typeface="Arial"/>
            </a:endParaRPr>
          </a:p>
        </p:txBody>
      </p:sp>
      <p:sp>
        <p:nvSpPr>
          <p:cNvPr id="253" name="Google Shape;253;p16"/>
          <p:cNvSpPr/>
          <p:nvPr/>
        </p:nvSpPr>
        <p:spPr>
          <a:xfrm>
            <a:off x="2026601" y="1765518"/>
            <a:ext cx="3426359" cy="354385"/>
          </a:xfrm>
          <a:prstGeom prst="roundRect">
            <a:avLst>
              <a:gd name="adj" fmla="val 16667"/>
            </a:avLst>
          </a:prstGeom>
          <a:solidFill>
            <a:srgbClr val="741B47"/>
          </a:solidFill>
          <a:ln w="254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4" name="Google Shape;254;p16"/>
          <p:cNvSpPr txBox="1"/>
          <p:nvPr/>
        </p:nvSpPr>
        <p:spPr>
          <a:xfrm>
            <a:off x="2047507" y="1782821"/>
            <a:ext cx="3384445" cy="319696"/>
          </a:xfrm>
          <a:prstGeom prst="rect">
            <a:avLst/>
          </a:prstGeom>
          <a:noFill/>
          <a:ln>
            <a:noFill/>
          </a:ln>
        </p:spPr>
        <p:txBody>
          <a:bodyPr spcFirstLastPara="1" wrap="square" lIns="71100" tIns="35533" rIns="71100" bIns="35533" anchor="ctr" anchorCtr="0">
            <a:noAutofit/>
          </a:bodyPr>
          <a:lstStyle/>
          <a:p>
            <a:pPr algn="ctr">
              <a:lnSpc>
                <a:spcPct val="90000"/>
              </a:lnSpc>
              <a:buClr>
                <a:srgbClr val="000000"/>
              </a:buClr>
              <a:buSzPts val="1400"/>
            </a:pPr>
            <a:r>
              <a:rPr lang="en-US" sz="2400">
                <a:solidFill>
                  <a:schemeClr val="lt1"/>
                </a:solidFill>
                <a:latin typeface="Arial"/>
                <a:ea typeface="Arial"/>
                <a:cs typeface="Arial"/>
                <a:sym typeface="Arial"/>
              </a:rPr>
              <a:t>/bin</a:t>
            </a:r>
            <a:endParaRPr sz="2400">
              <a:solidFill>
                <a:schemeClr val="lt1"/>
              </a:solidFill>
              <a:latin typeface="Arial"/>
              <a:ea typeface="Arial"/>
              <a:cs typeface="Arial"/>
              <a:sym typeface="Arial"/>
            </a:endParaRPr>
          </a:p>
        </p:txBody>
      </p:sp>
      <p:sp>
        <p:nvSpPr>
          <p:cNvPr id="255" name="Google Shape;255;p16"/>
          <p:cNvSpPr/>
          <p:nvPr/>
        </p:nvSpPr>
        <p:spPr>
          <a:xfrm>
            <a:off x="5452768" y="2155436"/>
            <a:ext cx="5139061" cy="354385"/>
          </a:xfrm>
          <a:prstGeom prst="rightArrow">
            <a:avLst>
              <a:gd name="adj1" fmla="val 75000"/>
              <a:gd name="adj2" fmla="val 50000"/>
            </a:avLst>
          </a:prstGeom>
          <a:solidFill>
            <a:srgbClr val="C27BA0">
              <a:alpha val="89800"/>
            </a:srgbClr>
          </a:solidFill>
          <a:ln w="25400" cap="flat" cmpd="sng">
            <a:solidFill>
              <a:srgbClr val="C8E5F2">
                <a:alpha val="89800"/>
              </a:srgbClr>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6" name="Google Shape;256;p16"/>
          <p:cNvSpPr txBox="1"/>
          <p:nvPr/>
        </p:nvSpPr>
        <p:spPr>
          <a:xfrm>
            <a:off x="5452768" y="2199744"/>
            <a:ext cx="4978555" cy="265691"/>
          </a:xfrm>
          <a:prstGeom prst="rect">
            <a:avLst/>
          </a:prstGeom>
          <a:noFill/>
          <a:ln>
            <a:noFill/>
          </a:ln>
        </p:spPr>
        <p:txBody>
          <a:bodyPr spcFirstLastPara="1" wrap="square" lIns="5900" tIns="5900" rIns="5900" bIns="5900" anchor="t" anchorCtr="0">
            <a:noAutofit/>
          </a:bodyPr>
          <a:lstStyle/>
          <a:p>
            <a:pPr marL="76198" lvl="1" indent="-135463">
              <a:lnSpc>
                <a:spcPct val="90000"/>
              </a:lnSpc>
              <a:buClr>
                <a:srgbClr val="000000"/>
              </a:buClr>
              <a:buSzPts val="1400"/>
              <a:buFont typeface="Arial"/>
              <a:buChar char="•"/>
            </a:pPr>
            <a:r>
              <a:rPr lang="en-US" sz="2400">
                <a:solidFill>
                  <a:srgbClr val="000000"/>
                </a:solidFill>
                <a:latin typeface="Arial"/>
                <a:ea typeface="Arial"/>
                <a:cs typeface="Arial"/>
                <a:sym typeface="Arial"/>
              </a:rPr>
              <a:t>Boot loader files</a:t>
            </a:r>
            <a:endParaRPr sz="2400">
              <a:solidFill>
                <a:srgbClr val="000000"/>
              </a:solidFill>
              <a:latin typeface="Arial"/>
              <a:ea typeface="Arial"/>
              <a:cs typeface="Arial"/>
              <a:sym typeface="Arial"/>
            </a:endParaRPr>
          </a:p>
        </p:txBody>
      </p:sp>
      <p:sp>
        <p:nvSpPr>
          <p:cNvPr id="257" name="Google Shape;257;p16"/>
          <p:cNvSpPr/>
          <p:nvPr/>
        </p:nvSpPr>
        <p:spPr>
          <a:xfrm>
            <a:off x="2026601" y="2155436"/>
            <a:ext cx="3426359" cy="354385"/>
          </a:xfrm>
          <a:prstGeom prst="roundRect">
            <a:avLst>
              <a:gd name="adj" fmla="val 16667"/>
            </a:avLst>
          </a:prstGeom>
          <a:solidFill>
            <a:srgbClr val="741B47"/>
          </a:solidFill>
          <a:ln w="254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8" name="Google Shape;258;p16"/>
          <p:cNvSpPr txBox="1"/>
          <p:nvPr/>
        </p:nvSpPr>
        <p:spPr>
          <a:xfrm>
            <a:off x="2047507" y="2172739"/>
            <a:ext cx="3384445" cy="319696"/>
          </a:xfrm>
          <a:prstGeom prst="rect">
            <a:avLst/>
          </a:prstGeom>
          <a:noFill/>
          <a:ln>
            <a:noFill/>
          </a:ln>
        </p:spPr>
        <p:txBody>
          <a:bodyPr spcFirstLastPara="1" wrap="square" lIns="71100" tIns="35533" rIns="71100" bIns="35533" anchor="ctr" anchorCtr="0">
            <a:noAutofit/>
          </a:bodyPr>
          <a:lstStyle/>
          <a:p>
            <a:pPr algn="ctr">
              <a:lnSpc>
                <a:spcPct val="90000"/>
              </a:lnSpc>
              <a:buClr>
                <a:srgbClr val="000000"/>
              </a:buClr>
              <a:buSzPts val="1400"/>
            </a:pPr>
            <a:r>
              <a:rPr lang="en-US" sz="2400">
                <a:solidFill>
                  <a:schemeClr val="lt1"/>
                </a:solidFill>
                <a:latin typeface="Arial"/>
                <a:ea typeface="Arial"/>
                <a:cs typeface="Arial"/>
                <a:sym typeface="Arial"/>
              </a:rPr>
              <a:t>/boot</a:t>
            </a:r>
            <a:endParaRPr sz="2400">
              <a:solidFill>
                <a:schemeClr val="lt1"/>
              </a:solidFill>
              <a:latin typeface="Arial"/>
              <a:ea typeface="Arial"/>
              <a:cs typeface="Arial"/>
              <a:sym typeface="Arial"/>
            </a:endParaRPr>
          </a:p>
        </p:txBody>
      </p:sp>
      <p:sp>
        <p:nvSpPr>
          <p:cNvPr id="259" name="Google Shape;259;p16"/>
          <p:cNvSpPr/>
          <p:nvPr/>
        </p:nvSpPr>
        <p:spPr>
          <a:xfrm>
            <a:off x="5452768" y="2545354"/>
            <a:ext cx="5139061" cy="354385"/>
          </a:xfrm>
          <a:prstGeom prst="rightArrow">
            <a:avLst>
              <a:gd name="adj1" fmla="val 75000"/>
              <a:gd name="adj2" fmla="val 50000"/>
            </a:avLst>
          </a:prstGeom>
          <a:solidFill>
            <a:srgbClr val="C27BA0">
              <a:alpha val="89800"/>
            </a:srgbClr>
          </a:solidFill>
          <a:ln w="25400" cap="flat" cmpd="sng">
            <a:solidFill>
              <a:srgbClr val="C8E5F2">
                <a:alpha val="89800"/>
              </a:srgbClr>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0" name="Google Shape;260;p16"/>
          <p:cNvSpPr txBox="1"/>
          <p:nvPr/>
        </p:nvSpPr>
        <p:spPr>
          <a:xfrm>
            <a:off x="5452768" y="2589663"/>
            <a:ext cx="4978555" cy="265691"/>
          </a:xfrm>
          <a:prstGeom prst="rect">
            <a:avLst/>
          </a:prstGeom>
          <a:noFill/>
          <a:ln>
            <a:noFill/>
          </a:ln>
        </p:spPr>
        <p:txBody>
          <a:bodyPr spcFirstLastPara="1" wrap="square" lIns="5900" tIns="5900" rIns="5900" bIns="5900" anchor="t" anchorCtr="0">
            <a:noAutofit/>
          </a:bodyPr>
          <a:lstStyle/>
          <a:p>
            <a:pPr marL="76198" lvl="1" indent="-135463">
              <a:lnSpc>
                <a:spcPct val="90000"/>
              </a:lnSpc>
              <a:buClr>
                <a:srgbClr val="000000"/>
              </a:buClr>
              <a:buSzPts val="1400"/>
              <a:buFont typeface="Arial"/>
              <a:buChar char="•"/>
            </a:pPr>
            <a:r>
              <a:rPr lang="en-US" sz="2400">
                <a:solidFill>
                  <a:srgbClr val="000000"/>
                </a:solidFill>
                <a:latin typeface="Arial"/>
                <a:ea typeface="Arial"/>
                <a:cs typeface="Arial"/>
                <a:sym typeface="Arial"/>
              </a:rPr>
              <a:t>Essential device files</a:t>
            </a:r>
            <a:endParaRPr sz="2400">
              <a:solidFill>
                <a:srgbClr val="000000"/>
              </a:solidFill>
              <a:latin typeface="Arial"/>
              <a:ea typeface="Arial"/>
              <a:cs typeface="Arial"/>
              <a:sym typeface="Arial"/>
            </a:endParaRPr>
          </a:p>
        </p:txBody>
      </p:sp>
      <p:sp>
        <p:nvSpPr>
          <p:cNvPr id="261" name="Google Shape;261;p16"/>
          <p:cNvSpPr/>
          <p:nvPr/>
        </p:nvSpPr>
        <p:spPr>
          <a:xfrm>
            <a:off x="2026601" y="2545354"/>
            <a:ext cx="3426359" cy="354385"/>
          </a:xfrm>
          <a:prstGeom prst="roundRect">
            <a:avLst>
              <a:gd name="adj" fmla="val 16667"/>
            </a:avLst>
          </a:prstGeom>
          <a:solidFill>
            <a:srgbClr val="741B47"/>
          </a:solidFill>
          <a:ln w="254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2" name="Google Shape;262;p16"/>
          <p:cNvSpPr txBox="1"/>
          <p:nvPr/>
        </p:nvSpPr>
        <p:spPr>
          <a:xfrm>
            <a:off x="2047507" y="2562657"/>
            <a:ext cx="3384445" cy="319696"/>
          </a:xfrm>
          <a:prstGeom prst="rect">
            <a:avLst/>
          </a:prstGeom>
          <a:noFill/>
          <a:ln>
            <a:noFill/>
          </a:ln>
        </p:spPr>
        <p:txBody>
          <a:bodyPr spcFirstLastPara="1" wrap="square" lIns="71100" tIns="35533" rIns="71100" bIns="35533" anchor="ctr" anchorCtr="0">
            <a:noAutofit/>
          </a:bodyPr>
          <a:lstStyle/>
          <a:p>
            <a:pPr algn="ctr">
              <a:lnSpc>
                <a:spcPct val="90000"/>
              </a:lnSpc>
              <a:buClr>
                <a:srgbClr val="000000"/>
              </a:buClr>
              <a:buSzPts val="1400"/>
            </a:pPr>
            <a:r>
              <a:rPr lang="en-US" sz="2400">
                <a:solidFill>
                  <a:schemeClr val="lt1"/>
                </a:solidFill>
                <a:latin typeface="Arial"/>
                <a:ea typeface="Arial"/>
                <a:cs typeface="Arial"/>
                <a:sym typeface="Arial"/>
              </a:rPr>
              <a:t>/dev</a:t>
            </a:r>
            <a:endParaRPr sz="2400">
              <a:solidFill>
                <a:schemeClr val="lt1"/>
              </a:solidFill>
              <a:latin typeface="Arial"/>
              <a:ea typeface="Arial"/>
              <a:cs typeface="Arial"/>
              <a:sym typeface="Arial"/>
            </a:endParaRPr>
          </a:p>
        </p:txBody>
      </p:sp>
      <p:sp>
        <p:nvSpPr>
          <p:cNvPr id="263" name="Google Shape;263;p16"/>
          <p:cNvSpPr/>
          <p:nvPr/>
        </p:nvSpPr>
        <p:spPr>
          <a:xfrm>
            <a:off x="5452768" y="2935270"/>
            <a:ext cx="5139061" cy="354385"/>
          </a:xfrm>
          <a:prstGeom prst="rightArrow">
            <a:avLst>
              <a:gd name="adj1" fmla="val 75000"/>
              <a:gd name="adj2" fmla="val 50000"/>
            </a:avLst>
          </a:prstGeom>
          <a:solidFill>
            <a:srgbClr val="C27BA0">
              <a:alpha val="89800"/>
            </a:srgbClr>
          </a:solidFill>
          <a:ln w="25400" cap="flat" cmpd="sng">
            <a:solidFill>
              <a:srgbClr val="C8E5F2">
                <a:alpha val="89800"/>
              </a:srgbClr>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4" name="Google Shape;264;p16"/>
          <p:cNvSpPr txBox="1"/>
          <p:nvPr/>
        </p:nvSpPr>
        <p:spPr>
          <a:xfrm>
            <a:off x="5452759" y="2979571"/>
            <a:ext cx="4915685" cy="265691"/>
          </a:xfrm>
          <a:prstGeom prst="rect">
            <a:avLst/>
          </a:prstGeom>
          <a:noFill/>
          <a:ln>
            <a:noFill/>
          </a:ln>
        </p:spPr>
        <p:txBody>
          <a:bodyPr spcFirstLastPara="1" wrap="square" lIns="5900" tIns="5900" rIns="5900" bIns="5900" anchor="t" anchorCtr="0">
            <a:noAutofit/>
          </a:bodyPr>
          <a:lstStyle/>
          <a:p>
            <a:pPr marL="76198" lvl="1" indent="-135463">
              <a:lnSpc>
                <a:spcPct val="90000"/>
              </a:lnSpc>
              <a:buClr>
                <a:srgbClr val="000000"/>
              </a:buClr>
              <a:buSzPts val="1400"/>
              <a:buFont typeface="Arial"/>
              <a:buChar char="•"/>
            </a:pPr>
            <a:r>
              <a:rPr lang="en-US" sz="2400">
                <a:solidFill>
                  <a:srgbClr val="000000"/>
                </a:solidFill>
                <a:latin typeface="Arial"/>
                <a:ea typeface="Arial"/>
                <a:cs typeface="Arial"/>
                <a:sym typeface="Arial"/>
              </a:rPr>
              <a:t>Host-specific configuration files</a:t>
            </a:r>
            <a:endParaRPr sz="2400">
              <a:solidFill>
                <a:srgbClr val="000000"/>
              </a:solidFill>
              <a:latin typeface="Arial"/>
              <a:ea typeface="Arial"/>
              <a:cs typeface="Arial"/>
              <a:sym typeface="Arial"/>
            </a:endParaRPr>
          </a:p>
        </p:txBody>
      </p:sp>
      <p:sp>
        <p:nvSpPr>
          <p:cNvPr id="265" name="Google Shape;265;p16"/>
          <p:cNvSpPr/>
          <p:nvPr/>
        </p:nvSpPr>
        <p:spPr>
          <a:xfrm>
            <a:off x="2026601" y="2935270"/>
            <a:ext cx="3426359" cy="354385"/>
          </a:xfrm>
          <a:prstGeom prst="roundRect">
            <a:avLst>
              <a:gd name="adj" fmla="val 16667"/>
            </a:avLst>
          </a:prstGeom>
          <a:solidFill>
            <a:srgbClr val="741B47"/>
          </a:solidFill>
          <a:ln w="254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6" name="Google Shape;266;p16"/>
          <p:cNvSpPr txBox="1"/>
          <p:nvPr/>
        </p:nvSpPr>
        <p:spPr>
          <a:xfrm>
            <a:off x="2047507" y="2952573"/>
            <a:ext cx="3384445" cy="319696"/>
          </a:xfrm>
          <a:prstGeom prst="rect">
            <a:avLst/>
          </a:prstGeom>
          <a:noFill/>
          <a:ln>
            <a:noFill/>
          </a:ln>
        </p:spPr>
        <p:txBody>
          <a:bodyPr spcFirstLastPara="1" wrap="square" lIns="71100" tIns="35533" rIns="71100" bIns="35533" anchor="ctr" anchorCtr="0">
            <a:noAutofit/>
          </a:bodyPr>
          <a:lstStyle/>
          <a:p>
            <a:pPr algn="ctr">
              <a:lnSpc>
                <a:spcPct val="90000"/>
              </a:lnSpc>
              <a:buClr>
                <a:srgbClr val="000000"/>
              </a:buClr>
              <a:buSzPts val="1400"/>
            </a:pPr>
            <a:r>
              <a:rPr lang="en-US" sz="2400">
                <a:solidFill>
                  <a:schemeClr val="lt1"/>
                </a:solidFill>
                <a:latin typeface="Arial"/>
                <a:ea typeface="Arial"/>
                <a:cs typeface="Arial"/>
                <a:sym typeface="Arial"/>
              </a:rPr>
              <a:t>/etc</a:t>
            </a:r>
            <a:endParaRPr sz="2400">
              <a:solidFill>
                <a:schemeClr val="lt1"/>
              </a:solidFill>
              <a:latin typeface="Arial"/>
              <a:ea typeface="Arial"/>
              <a:cs typeface="Arial"/>
              <a:sym typeface="Arial"/>
            </a:endParaRPr>
          </a:p>
        </p:txBody>
      </p:sp>
      <p:sp>
        <p:nvSpPr>
          <p:cNvPr id="267" name="Google Shape;267;p16"/>
          <p:cNvSpPr/>
          <p:nvPr/>
        </p:nvSpPr>
        <p:spPr>
          <a:xfrm>
            <a:off x="5452768" y="3325188"/>
            <a:ext cx="5139061" cy="354385"/>
          </a:xfrm>
          <a:prstGeom prst="rightArrow">
            <a:avLst>
              <a:gd name="adj1" fmla="val 75000"/>
              <a:gd name="adj2" fmla="val 50000"/>
            </a:avLst>
          </a:prstGeom>
          <a:solidFill>
            <a:srgbClr val="C27BA0">
              <a:alpha val="89800"/>
            </a:srgbClr>
          </a:solidFill>
          <a:ln w="25400" cap="flat" cmpd="sng">
            <a:solidFill>
              <a:srgbClr val="C8E5F2">
                <a:alpha val="89800"/>
              </a:srgbClr>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68" name="Google Shape;268;p16"/>
          <p:cNvSpPr txBox="1"/>
          <p:nvPr/>
        </p:nvSpPr>
        <p:spPr>
          <a:xfrm>
            <a:off x="5452768" y="3369496"/>
            <a:ext cx="4978555" cy="265691"/>
          </a:xfrm>
          <a:prstGeom prst="rect">
            <a:avLst/>
          </a:prstGeom>
          <a:noFill/>
          <a:ln>
            <a:noFill/>
          </a:ln>
        </p:spPr>
        <p:txBody>
          <a:bodyPr spcFirstLastPara="1" wrap="square" lIns="5900" tIns="5900" rIns="5900" bIns="5900" anchor="t" anchorCtr="0">
            <a:noAutofit/>
          </a:bodyPr>
          <a:lstStyle/>
          <a:p>
            <a:pPr marL="76198" lvl="1" indent="-135463">
              <a:lnSpc>
                <a:spcPct val="90000"/>
              </a:lnSpc>
              <a:buClr>
                <a:srgbClr val="000000"/>
              </a:buClr>
              <a:buSzPts val="1400"/>
              <a:buFont typeface="Arial"/>
              <a:buChar char="•"/>
            </a:pPr>
            <a:r>
              <a:rPr lang="en-US" sz="2400">
                <a:solidFill>
                  <a:srgbClr val="000000"/>
                </a:solidFill>
                <a:latin typeface="Arial"/>
                <a:ea typeface="Arial"/>
                <a:cs typeface="Arial"/>
                <a:sym typeface="Arial"/>
              </a:rPr>
              <a:t>Users’ home directories</a:t>
            </a:r>
            <a:endParaRPr sz="2400">
              <a:solidFill>
                <a:srgbClr val="000000"/>
              </a:solidFill>
              <a:latin typeface="Arial"/>
              <a:ea typeface="Arial"/>
              <a:cs typeface="Arial"/>
              <a:sym typeface="Arial"/>
            </a:endParaRPr>
          </a:p>
        </p:txBody>
      </p:sp>
      <p:sp>
        <p:nvSpPr>
          <p:cNvPr id="269" name="Google Shape;269;p16"/>
          <p:cNvSpPr/>
          <p:nvPr/>
        </p:nvSpPr>
        <p:spPr>
          <a:xfrm>
            <a:off x="2026601" y="3325188"/>
            <a:ext cx="3426359" cy="354385"/>
          </a:xfrm>
          <a:prstGeom prst="roundRect">
            <a:avLst>
              <a:gd name="adj" fmla="val 16667"/>
            </a:avLst>
          </a:prstGeom>
          <a:solidFill>
            <a:srgbClr val="741B47"/>
          </a:solidFill>
          <a:ln w="254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0" name="Google Shape;270;p16"/>
          <p:cNvSpPr txBox="1"/>
          <p:nvPr/>
        </p:nvSpPr>
        <p:spPr>
          <a:xfrm>
            <a:off x="2047507" y="3342491"/>
            <a:ext cx="3384445" cy="319696"/>
          </a:xfrm>
          <a:prstGeom prst="rect">
            <a:avLst/>
          </a:prstGeom>
          <a:noFill/>
          <a:ln>
            <a:noFill/>
          </a:ln>
        </p:spPr>
        <p:txBody>
          <a:bodyPr spcFirstLastPara="1" wrap="square" lIns="71100" tIns="35533" rIns="71100" bIns="35533" anchor="ctr" anchorCtr="0">
            <a:noAutofit/>
          </a:bodyPr>
          <a:lstStyle/>
          <a:p>
            <a:pPr algn="ctr">
              <a:lnSpc>
                <a:spcPct val="90000"/>
              </a:lnSpc>
              <a:buClr>
                <a:srgbClr val="000000"/>
              </a:buClr>
              <a:buSzPts val="1400"/>
            </a:pPr>
            <a:r>
              <a:rPr lang="en-US" sz="2400">
                <a:solidFill>
                  <a:schemeClr val="lt1"/>
                </a:solidFill>
                <a:latin typeface="Arial"/>
                <a:ea typeface="Arial"/>
                <a:cs typeface="Arial"/>
                <a:sym typeface="Arial"/>
              </a:rPr>
              <a:t>/home</a:t>
            </a:r>
            <a:endParaRPr sz="2400">
              <a:solidFill>
                <a:schemeClr val="lt1"/>
              </a:solidFill>
              <a:latin typeface="Arial"/>
              <a:ea typeface="Arial"/>
              <a:cs typeface="Arial"/>
              <a:sym typeface="Arial"/>
            </a:endParaRPr>
          </a:p>
        </p:txBody>
      </p:sp>
      <p:sp>
        <p:nvSpPr>
          <p:cNvPr id="271" name="Google Shape;271;p16"/>
          <p:cNvSpPr/>
          <p:nvPr/>
        </p:nvSpPr>
        <p:spPr>
          <a:xfrm>
            <a:off x="5452768" y="3715105"/>
            <a:ext cx="5139061" cy="354385"/>
          </a:xfrm>
          <a:prstGeom prst="rightArrow">
            <a:avLst>
              <a:gd name="adj1" fmla="val 75000"/>
              <a:gd name="adj2" fmla="val 50000"/>
            </a:avLst>
          </a:prstGeom>
          <a:solidFill>
            <a:srgbClr val="C27BA0">
              <a:alpha val="89800"/>
            </a:srgbClr>
          </a:solidFill>
          <a:ln w="25400" cap="flat" cmpd="sng">
            <a:solidFill>
              <a:srgbClr val="C8E5F2">
                <a:alpha val="89800"/>
              </a:srgbClr>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2" name="Google Shape;272;p16"/>
          <p:cNvSpPr txBox="1"/>
          <p:nvPr/>
        </p:nvSpPr>
        <p:spPr>
          <a:xfrm>
            <a:off x="5452768" y="3759415"/>
            <a:ext cx="4978555" cy="265691"/>
          </a:xfrm>
          <a:prstGeom prst="rect">
            <a:avLst/>
          </a:prstGeom>
          <a:noFill/>
          <a:ln>
            <a:noFill/>
          </a:ln>
        </p:spPr>
        <p:txBody>
          <a:bodyPr spcFirstLastPara="1" wrap="square" lIns="5900" tIns="5900" rIns="5900" bIns="5900" anchor="t" anchorCtr="0">
            <a:noAutofit/>
          </a:bodyPr>
          <a:lstStyle/>
          <a:p>
            <a:pPr marL="76198" lvl="1" indent="-135463">
              <a:lnSpc>
                <a:spcPct val="90000"/>
              </a:lnSpc>
              <a:buClr>
                <a:srgbClr val="000000"/>
              </a:buClr>
              <a:buSzPts val="1400"/>
              <a:buFont typeface="Arial"/>
              <a:buChar char="•"/>
            </a:pPr>
            <a:r>
              <a:rPr lang="en-US" sz="2400">
                <a:solidFill>
                  <a:srgbClr val="000000"/>
                </a:solidFill>
                <a:latin typeface="Arial"/>
                <a:ea typeface="Arial"/>
                <a:cs typeface="Arial"/>
                <a:sym typeface="Arial"/>
              </a:rPr>
              <a:t>Libraries essential for the binaries</a:t>
            </a:r>
            <a:endParaRPr sz="2400">
              <a:solidFill>
                <a:srgbClr val="000000"/>
              </a:solidFill>
              <a:latin typeface="Arial"/>
              <a:ea typeface="Arial"/>
              <a:cs typeface="Arial"/>
              <a:sym typeface="Arial"/>
            </a:endParaRPr>
          </a:p>
        </p:txBody>
      </p:sp>
      <p:sp>
        <p:nvSpPr>
          <p:cNvPr id="273" name="Google Shape;273;p16"/>
          <p:cNvSpPr/>
          <p:nvPr/>
        </p:nvSpPr>
        <p:spPr>
          <a:xfrm>
            <a:off x="2026601" y="3715105"/>
            <a:ext cx="3426359" cy="354385"/>
          </a:xfrm>
          <a:prstGeom prst="roundRect">
            <a:avLst>
              <a:gd name="adj" fmla="val 16667"/>
            </a:avLst>
          </a:prstGeom>
          <a:solidFill>
            <a:srgbClr val="741B47"/>
          </a:solidFill>
          <a:ln w="254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4" name="Google Shape;274;p16"/>
          <p:cNvSpPr txBox="1"/>
          <p:nvPr/>
        </p:nvSpPr>
        <p:spPr>
          <a:xfrm>
            <a:off x="2047507" y="3732408"/>
            <a:ext cx="3384445" cy="319696"/>
          </a:xfrm>
          <a:prstGeom prst="rect">
            <a:avLst/>
          </a:prstGeom>
          <a:noFill/>
          <a:ln>
            <a:noFill/>
          </a:ln>
        </p:spPr>
        <p:txBody>
          <a:bodyPr spcFirstLastPara="1" wrap="square" lIns="71100" tIns="35533" rIns="71100" bIns="35533" anchor="ctr" anchorCtr="0">
            <a:noAutofit/>
          </a:bodyPr>
          <a:lstStyle/>
          <a:p>
            <a:pPr algn="ctr">
              <a:lnSpc>
                <a:spcPct val="90000"/>
              </a:lnSpc>
              <a:buClr>
                <a:srgbClr val="000000"/>
              </a:buClr>
              <a:buSzPts val="1400"/>
            </a:pPr>
            <a:r>
              <a:rPr lang="en-US" sz="2400">
                <a:solidFill>
                  <a:schemeClr val="lt1"/>
                </a:solidFill>
                <a:latin typeface="Arial"/>
                <a:ea typeface="Arial"/>
                <a:cs typeface="Arial"/>
                <a:sym typeface="Arial"/>
              </a:rPr>
              <a:t>/lib</a:t>
            </a:r>
            <a:endParaRPr sz="2400">
              <a:solidFill>
                <a:schemeClr val="lt1"/>
              </a:solidFill>
              <a:latin typeface="Arial"/>
              <a:ea typeface="Arial"/>
              <a:cs typeface="Arial"/>
              <a:sym typeface="Arial"/>
            </a:endParaRPr>
          </a:p>
        </p:txBody>
      </p:sp>
      <p:sp>
        <p:nvSpPr>
          <p:cNvPr id="275" name="Google Shape;275;p16"/>
          <p:cNvSpPr/>
          <p:nvPr/>
        </p:nvSpPr>
        <p:spPr>
          <a:xfrm>
            <a:off x="5452768" y="4105024"/>
            <a:ext cx="5139061" cy="354385"/>
          </a:xfrm>
          <a:prstGeom prst="rightArrow">
            <a:avLst>
              <a:gd name="adj1" fmla="val 75000"/>
              <a:gd name="adj2" fmla="val 50000"/>
            </a:avLst>
          </a:prstGeom>
          <a:solidFill>
            <a:srgbClr val="C27BA0">
              <a:alpha val="89800"/>
            </a:srgbClr>
          </a:solidFill>
          <a:ln w="25400" cap="flat" cmpd="sng">
            <a:solidFill>
              <a:srgbClr val="C8E5F2">
                <a:alpha val="89800"/>
              </a:srgbClr>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6" name="Google Shape;276;p16"/>
          <p:cNvSpPr txBox="1"/>
          <p:nvPr/>
        </p:nvSpPr>
        <p:spPr>
          <a:xfrm>
            <a:off x="5452768" y="4149332"/>
            <a:ext cx="4978555" cy="265691"/>
          </a:xfrm>
          <a:prstGeom prst="rect">
            <a:avLst/>
          </a:prstGeom>
          <a:noFill/>
          <a:ln>
            <a:noFill/>
          </a:ln>
        </p:spPr>
        <p:txBody>
          <a:bodyPr spcFirstLastPara="1" wrap="square" lIns="5900" tIns="5900" rIns="5900" bIns="5900" anchor="t" anchorCtr="0">
            <a:noAutofit/>
          </a:bodyPr>
          <a:lstStyle/>
          <a:p>
            <a:pPr marL="76198" lvl="1" indent="-135463">
              <a:lnSpc>
                <a:spcPct val="90000"/>
              </a:lnSpc>
              <a:buClr>
                <a:srgbClr val="000000"/>
              </a:buClr>
              <a:buSzPts val="1400"/>
              <a:buFont typeface="Arial"/>
              <a:buChar char="•"/>
            </a:pPr>
            <a:r>
              <a:rPr lang="en-US" sz="2400">
                <a:solidFill>
                  <a:srgbClr val="000000"/>
                </a:solidFill>
                <a:latin typeface="Arial"/>
                <a:ea typeface="Arial"/>
                <a:cs typeface="Arial"/>
                <a:sym typeface="Arial"/>
              </a:rPr>
              <a:t>Temporarily mounted filesystems.</a:t>
            </a:r>
            <a:endParaRPr sz="2400">
              <a:solidFill>
                <a:srgbClr val="000000"/>
              </a:solidFill>
              <a:latin typeface="Arial"/>
              <a:ea typeface="Arial"/>
              <a:cs typeface="Arial"/>
              <a:sym typeface="Arial"/>
            </a:endParaRPr>
          </a:p>
        </p:txBody>
      </p:sp>
      <p:sp>
        <p:nvSpPr>
          <p:cNvPr id="277" name="Google Shape;277;p16"/>
          <p:cNvSpPr/>
          <p:nvPr/>
        </p:nvSpPr>
        <p:spPr>
          <a:xfrm>
            <a:off x="2026601" y="4105024"/>
            <a:ext cx="3426359" cy="354385"/>
          </a:xfrm>
          <a:prstGeom prst="roundRect">
            <a:avLst>
              <a:gd name="adj" fmla="val 16667"/>
            </a:avLst>
          </a:prstGeom>
          <a:solidFill>
            <a:srgbClr val="741B47"/>
          </a:solidFill>
          <a:ln w="254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8" name="Google Shape;278;p16"/>
          <p:cNvSpPr txBox="1"/>
          <p:nvPr/>
        </p:nvSpPr>
        <p:spPr>
          <a:xfrm>
            <a:off x="2047507" y="4122327"/>
            <a:ext cx="3384445" cy="319696"/>
          </a:xfrm>
          <a:prstGeom prst="rect">
            <a:avLst/>
          </a:prstGeom>
          <a:noFill/>
          <a:ln>
            <a:noFill/>
          </a:ln>
        </p:spPr>
        <p:txBody>
          <a:bodyPr spcFirstLastPara="1" wrap="square" lIns="71100" tIns="35533" rIns="71100" bIns="35533" anchor="ctr" anchorCtr="0">
            <a:noAutofit/>
          </a:bodyPr>
          <a:lstStyle/>
          <a:p>
            <a:pPr algn="ctr">
              <a:lnSpc>
                <a:spcPct val="90000"/>
              </a:lnSpc>
              <a:buClr>
                <a:srgbClr val="000000"/>
              </a:buClr>
              <a:buSzPts val="1400"/>
            </a:pPr>
            <a:r>
              <a:rPr lang="en-US" sz="2400">
                <a:solidFill>
                  <a:schemeClr val="lt1"/>
                </a:solidFill>
                <a:latin typeface="Arial"/>
                <a:ea typeface="Arial"/>
                <a:cs typeface="Arial"/>
                <a:sym typeface="Arial"/>
              </a:rPr>
              <a:t>/mnt</a:t>
            </a:r>
            <a:endParaRPr sz="2400">
              <a:solidFill>
                <a:schemeClr val="lt1"/>
              </a:solidFill>
              <a:latin typeface="Arial"/>
              <a:ea typeface="Arial"/>
              <a:cs typeface="Arial"/>
              <a:sym typeface="Arial"/>
            </a:endParaRPr>
          </a:p>
        </p:txBody>
      </p:sp>
      <p:sp>
        <p:nvSpPr>
          <p:cNvPr id="279" name="Google Shape;279;p16"/>
          <p:cNvSpPr/>
          <p:nvPr/>
        </p:nvSpPr>
        <p:spPr>
          <a:xfrm>
            <a:off x="5452768" y="4494941"/>
            <a:ext cx="5139061" cy="354385"/>
          </a:xfrm>
          <a:prstGeom prst="rightArrow">
            <a:avLst>
              <a:gd name="adj1" fmla="val 75000"/>
              <a:gd name="adj2" fmla="val 50000"/>
            </a:avLst>
          </a:prstGeom>
          <a:solidFill>
            <a:srgbClr val="C27BA0">
              <a:alpha val="89800"/>
            </a:srgbClr>
          </a:solidFill>
          <a:ln w="25400" cap="flat" cmpd="sng">
            <a:solidFill>
              <a:srgbClr val="C8E5F2">
                <a:alpha val="89800"/>
              </a:srgbClr>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0" name="Google Shape;280;p16"/>
          <p:cNvSpPr txBox="1"/>
          <p:nvPr/>
        </p:nvSpPr>
        <p:spPr>
          <a:xfrm>
            <a:off x="5452768" y="4539249"/>
            <a:ext cx="4978555" cy="265691"/>
          </a:xfrm>
          <a:prstGeom prst="rect">
            <a:avLst/>
          </a:prstGeom>
          <a:noFill/>
          <a:ln>
            <a:noFill/>
          </a:ln>
        </p:spPr>
        <p:txBody>
          <a:bodyPr spcFirstLastPara="1" wrap="square" lIns="5900" tIns="5900" rIns="5900" bIns="5900" anchor="t" anchorCtr="0">
            <a:noAutofit/>
          </a:bodyPr>
          <a:lstStyle/>
          <a:p>
            <a:pPr marL="76198" lvl="1" indent="-135463">
              <a:lnSpc>
                <a:spcPct val="90000"/>
              </a:lnSpc>
              <a:buClr>
                <a:srgbClr val="000000"/>
              </a:buClr>
              <a:buSzPts val="1400"/>
              <a:buFont typeface="Arial"/>
              <a:buChar char="•"/>
            </a:pPr>
            <a:r>
              <a:rPr lang="en-US" sz="2400">
                <a:solidFill>
                  <a:srgbClr val="000000"/>
                </a:solidFill>
                <a:latin typeface="Arial"/>
                <a:ea typeface="Arial"/>
                <a:cs typeface="Arial"/>
                <a:sym typeface="Arial"/>
              </a:rPr>
              <a:t>Optional application packages</a:t>
            </a:r>
            <a:endParaRPr sz="2400">
              <a:solidFill>
                <a:srgbClr val="000000"/>
              </a:solidFill>
              <a:latin typeface="Arial"/>
              <a:ea typeface="Arial"/>
              <a:cs typeface="Arial"/>
              <a:sym typeface="Arial"/>
            </a:endParaRPr>
          </a:p>
        </p:txBody>
      </p:sp>
      <p:sp>
        <p:nvSpPr>
          <p:cNvPr id="281" name="Google Shape;281;p16"/>
          <p:cNvSpPr/>
          <p:nvPr/>
        </p:nvSpPr>
        <p:spPr>
          <a:xfrm>
            <a:off x="2026601" y="4494941"/>
            <a:ext cx="3426359" cy="354385"/>
          </a:xfrm>
          <a:prstGeom prst="roundRect">
            <a:avLst>
              <a:gd name="adj" fmla="val 16667"/>
            </a:avLst>
          </a:prstGeom>
          <a:solidFill>
            <a:srgbClr val="741B47"/>
          </a:solidFill>
          <a:ln w="254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2" name="Google Shape;282;p16"/>
          <p:cNvSpPr txBox="1"/>
          <p:nvPr/>
        </p:nvSpPr>
        <p:spPr>
          <a:xfrm>
            <a:off x="2047507" y="4512244"/>
            <a:ext cx="3384445" cy="319696"/>
          </a:xfrm>
          <a:prstGeom prst="rect">
            <a:avLst/>
          </a:prstGeom>
          <a:noFill/>
          <a:ln>
            <a:noFill/>
          </a:ln>
        </p:spPr>
        <p:txBody>
          <a:bodyPr spcFirstLastPara="1" wrap="square" lIns="71100" tIns="35533" rIns="71100" bIns="35533" anchor="ctr" anchorCtr="0">
            <a:noAutofit/>
          </a:bodyPr>
          <a:lstStyle/>
          <a:p>
            <a:pPr algn="ctr">
              <a:lnSpc>
                <a:spcPct val="90000"/>
              </a:lnSpc>
              <a:buClr>
                <a:srgbClr val="000000"/>
              </a:buClr>
              <a:buSzPts val="1400"/>
            </a:pPr>
            <a:r>
              <a:rPr lang="en-US" sz="2400">
                <a:solidFill>
                  <a:schemeClr val="lt1"/>
                </a:solidFill>
                <a:latin typeface="Arial"/>
                <a:ea typeface="Arial"/>
                <a:cs typeface="Arial"/>
                <a:sym typeface="Arial"/>
              </a:rPr>
              <a:t>/opt</a:t>
            </a:r>
            <a:endParaRPr sz="2400">
              <a:solidFill>
                <a:schemeClr val="lt1"/>
              </a:solidFill>
              <a:latin typeface="Arial"/>
              <a:ea typeface="Arial"/>
              <a:cs typeface="Arial"/>
              <a:sym typeface="Arial"/>
            </a:endParaRPr>
          </a:p>
        </p:txBody>
      </p:sp>
      <p:sp>
        <p:nvSpPr>
          <p:cNvPr id="283" name="Google Shape;283;p16"/>
          <p:cNvSpPr/>
          <p:nvPr/>
        </p:nvSpPr>
        <p:spPr>
          <a:xfrm>
            <a:off x="5452768" y="4884858"/>
            <a:ext cx="5139061" cy="354385"/>
          </a:xfrm>
          <a:prstGeom prst="rightArrow">
            <a:avLst>
              <a:gd name="adj1" fmla="val 75000"/>
              <a:gd name="adj2" fmla="val 50000"/>
            </a:avLst>
          </a:prstGeom>
          <a:solidFill>
            <a:srgbClr val="C27BA0">
              <a:alpha val="89800"/>
            </a:srgbClr>
          </a:solidFill>
          <a:ln w="25400" cap="flat" cmpd="sng">
            <a:solidFill>
              <a:srgbClr val="C8E5F2">
                <a:alpha val="89800"/>
              </a:srgbClr>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4" name="Google Shape;284;p16"/>
          <p:cNvSpPr txBox="1"/>
          <p:nvPr/>
        </p:nvSpPr>
        <p:spPr>
          <a:xfrm>
            <a:off x="5452759" y="4929152"/>
            <a:ext cx="5060475" cy="265691"/>
          </a:xfrm>
          <a:prstGeom prst="rect">
            <a:avLst/>
          </a:prstGeom>
          <a:noFill/>
          <a:ln>
            <a:noFill/>
          </a:ln>
        </p:spPr>
        <p:txBody>
          <a:bodyPr spcFirstLastPara="1" wrap="square" lIns="5900" tIns="5900" rIns="5900" bIns="5900" anchor="t" anchorCtr="0">
            <a:noAutofit/>
          </a:bodyPr>
          <a:lstStyle/>
          <a:p>
            <a:pPr marL="76198" lvl="1" indent="-135463">
              <a:lnSpc>
                <a:spcPct val="90000"/>
              </a:lnSpc>
              <a:buClr>
                <a:srgbClr val="000000"/>
              </a:buClr>
              <a:buSzPts val="1400"/>
              <a:buFont typeface="Arial"/>
              <a:buChar char="•"/>
            </a:pPr>
            <a:r>
              <a:rPr lang="en-US" sz="2400">
                <a:solidFill>
                  <a:srgbClr val="000000"/>
                </a:solidFill>
                <a:latin typeface="Arial"/>
                <a:ea typeface="Arial"/>
                <a:cs typeface="Arial"/>
                <a:sym typeface="Arial"/>
              </a:rPr>
              <a:t>Contains information about system</a:t>
            </a:r>
            <a:endParaRPr sz="2400">
              <a:solidFill>
                <a:srgbClr val="000000"/>
              </a:solidFill>
              <a:latin typeface="Arial"/>
              <a:ea typeface="Arial"/>
              <a:cs typeface="Arial"/>
              <a:sym typeface="Arial"/>
            </a:endParaRPr>
          </a:p>
        </p:txBody>
      </p:sp>
      <p:sp>
        <p:nvSpPr>
          <p:cNvPr id="285" name="Google Shape;285;p16"/>
          <p:cNvSpPr/>
          <p:nvPr/>
        </p:nvSpPr>
        <p:spPr>
          <a:xfrm>
            <a:off x="2026601" y="4884858"/>
            <a:ext cx="3426359" cy="354385"/>
          </a:xfrm>
          <a:prstGeom prst="roundRect">
            <a:avLst>
              <a:gd name="adj" fmla="val 16667"/>
            </a:avLst>
          </a:prstGeom>
          <a:solidFill>
            <a:srgbClr val="741B47"/>
          </a:solidFill>
          <a:ln w="254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6" name="Google Shape;286;p16"/>
          <p:cNvSpPr txBox="1"/>
          <p:nvPr/>
        </p:nvSpPr>
        <p:spPr>
          <a:xfrm>
            <a:off x="2047507" y="4902161"/>
            <a:ext cx="3384445" cy="319696"/>
          </a:xfrm>
          <a:prstGeom prst="rect">
            <a:avLst/>
          </a:prstGeom>
          <a:noFill/>
          <a:ln>
            <a:noFill/>
          </a:ln>
        </p:spPr>
        <p:txBody>
          <a:bodyPr spcFirstLastPara="1" wrap="square" lIns="71100" tIns="35533" rIns="71100" bIns="35533" anchor="ctr" anchorCtr="0">
            <a:noAutofit/>
          </a:bodyPr>
          <a:lstStyle/>
          <a:p>
            <a:pPr algn="ctr">
              <a:lnSpc>
                <a:spcPct val="90000"/>
              </a:lnSpc>
              <a:buClr>
                <a:srgbClr val="000000"/>
              </a:buClr>
              <a:buSzPts val="1400"/>
            </a:pPr>
            <a:r>
              <a:rPr lang="en-US" sz="2400">
                <a:solidFill>
                  <a:schemeClr val="lt1"/>
                </a:solidFill>
                <a:latin typeface="Arial"/>
                <a:ea typeface="Arial"/>
                <a:cs typeface="Arial"/>
                <a:sym typeface="Arial"/>
              </a:rPr>
              <a:t>/proc</a:t>
            </a:r>
            <a:endParaRPr sz="2400">
              <a:solidFill>
                <a:schemeClr val="lt1"/>
              </a:solidFill>
              <a:latin typeface="Arial"/>
              <a:ea typeface="Arial"/>
              <a:cs typeface="Arial"/>
              <a:sym typeface="Arial"/>
            </a:endParaRPr>
          </a:p>
        </p:txBody>
      </p:sp>
      <p:sp>
        <p:nvSpPr>
          <p:cNvPr id="287" name="Google Shape;287;p16"/>
          <p:cNvSpPr/>
          <p:nvPr/>
        </p:nvSpPr>
        <p:spPr>
          <a:xfrm>
            <a:off x="5452768" y="5274777"/>
            <a:ext cx="5139061" cy="354385"/>
          </a:xfrm>
          <a:prstGeom prst="rightArrow">
            <a:avLst>
              <a:gd name="adj1" fmla="val 75000"/>
              <a:gd name="adj2" fmla="val 50000"/>
            </a:avLst>
          </a:prstGeom>
          <a:solidFill>
            <a:srgbClr val="C27BA0">
              <a:alpha val="89800"/>
            </a:srgbClr>
          </a:solidFill>
          <a:ln w="25400" cap="flat" cmpd="sng">
            <a:solidFill>
              <a:srgbClr val="C8E5F2">
                <a:alpha val="89800"/>
              </a:srgbClr>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8" name="Google Shape;288;p16"/>
          <p:cNvSpPr txBox="1"/>
          <p:nvPr/>
        </p:nvSpPr>
        <p:spPr>
          <a:xfrm>
            <a:off x="5452768" y="5319084"/>
            <a:ext cx="4978555" cy="265691"/>
          </a:xfrm>
          <a:prstGeom prst="rect">
            <a:avLst/>
          </a:prstGeom>
          <a:noFill/>
          <a:ln>
            <a:noFill/>
          </a:ln>
        </p:spPr>
        <p:txBody>
          <a:bodyPr spcFirstLastPara="1" wrap="square" lIns="5900" tIns="5900" rIns="5900" bIns="5900" anchor="t" anchorCtr="0">
            <a:noAutofit/>
          </a:bodyPr>
          <a:lstStyle/>
          <a:p>
            <a:pPr marL="76198" lvl="1" indent="-135463">
              <a:lnSpc>
                <a:spcPct val="90000"/>
              </a:lnSpc>
              <a:buClr>
                <a:srgbClr val="000000"/>
              </a:buClr>
              <a:buSzPts val="1400"/>
              <a:buFont typeface="Arial"/>
              <a:buChar char="•"/>
            </a:pPr>
            <a:r>
              <a:rPr lang="en-US" sz="2400">
                <a:solidFill>
                  <a:srgbClr val="000000"/>
                </a:solidFill>
                <a:latin typeface="Arial"/>
                <a:ea typeface="Arial"/>
                <a:cs typeface="Arial"/>
                <a:sym typeface="Arial"/>
              </a:rPr>
              <a:t>Essential system binaries</a:t>
            </a:r>
            <a:endParaRPr sz="2400">
              <a:solidFill>
                <a:srgbClr val="000000"/>
              </a:solidFill>
              <a:latin typeface="Arial"/>
              <a:ea typeface="Arial"/>
              <a:cs typeface="Arial"/>
              <a:sym typeface="Arial"/>
            </a:endParaRPr>
          </a:p>
        </p:txBody>
      </p:sp>
      <p:sp>
        <p:nvSpPr>
          <p:cNvPr id="289" name="Google Shape;289;p16"/>
          <p:cNvSpPr/>
          <p:nvPr/>
        </p:nvSpPr>
        <p:spPr>
          <a:xfrm>
            <a:off x="2026601" y="5274777"/>
            <a:ext cx="3426359" cy="354385"/>
          </a:xfrm>
          <a:prstGeom prst="roundRect">
            <a:avLst>
              <a:gd name="adj" fmla="val 16667"/>
            </a:avLst>
          </a:prstGeom>
          <a:solidFill>
            <a:srgbClr val="741B47"/>
          </a:solidFill>
          <a:ln w="254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0" name="Google Shape;290;p16"/>
          <p:cNvSpPr txBox="1"/>
          <p:nvPr/>
        </p:nvSpPr>
        <p:spPr>
          <a:xfrm>
            <a:off x="2047507" y="5292080"/>
            <a:ext cx="3384445" cy="319696"/>
          </a:xfrm>
          <a:prstGeom prst="rect">
            <a:avLst/>
          </a:prstGeom>
          <a:noFill/>
          <a:ln>
            <a:noFill/>
          </a:ln>
        </p:spPr>
        <p:txBody>
          <a:bodyPr spcFirstLastPara="1" wrap="square" lIns="71100" tIns="35533" rIns="71100" bIns="35533" anchor="ctr" anchorCtr="0">
            <a:noAutofit/>
          </a:bodyPr>
          <a:lstStyle/>
          <a:p>
            <a:pPr algn="ctr">
              <a:lnSpc>
                <a:spcPct val="90000"/>
              </a:lnSpc>
              <a:buClr>
                <a:srgbClr val="000000"/>
              </a:buClr>
              <a:buSzPts val="1400"/>
            </a:pPr>
            <a:r>
              <a:rPr lang="en-US" sz="2400">
                <a:solidFill>
                  <a:schemeClr val="lt1"/>
                </a:solidFill>
                <a:latin typeface="Arial"/>
                <a:ea typeface="Arial"/>
                <a:cs typeface="Arial"/>
                <a:sym typeface="Arial"/>
              </a:rPr>
              <a:t>/sbin</a:t>
            </a:r>
            <a:endParaRPr sz="2400">
              <a:solidFill>
                <a:schemeClr val="lt1"/>
              </a:solidFill>
              <a:latin typeface="Arial"/>
              <a:ea typeface="Arial"/>
              <a:cs typeface="Arial"/>
              <a:sym typeface="Arial"/>
            </a:endParaRPr>
          </a:p>
        </p:txBody>
      </p:sp>
      <p:sp>
        <p:nvSpPr>
          <p:cNvPr id="291" name="Google Shape;291;p16"/>
          <p:cNvSpPr/>
          <p:nvPr/>
        </p:nvSpPr>
        <p:spPr>
          <a:xfrm>
            <a:off x="5452768" y="5664694"/>
            <a:ext cx="5139061" cy="354385"/>
          </a:xfrm>
          <a:prstGeom prst="rightArrow">
            <a:avLst>
              <a:gd name="adj1" fmla="val 75000"/>
              <a:gd name="adj2" fmla="val 50000"/>
            </a:avLst>
          </a:prstGeom>
          <a:solidFill>
            <a:srgbClr val="C27BA0">
              <a:alpha val="89800"/>
            </a:srgbClr>
          </a:solidFill>
          <a:ln w="25400" cap="flat" cmpd="sng">
            <a:solidFill>
              <a:srgbClr val="C8E5F2">
                <a:alpha val="89800"/>
              </a:srgbClr>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2" name="Google Shape;292;p16"/>
          <p:cNvSpPr txBox="1"/>
          <p:nvPr/>
        </p:nvSpPr>
        <p:spPr>
          <a:xfrm>
            <a:off x="5452768" y="5709003"/>
            <a:ext cx="4978555" cy="265691"/>
          </a:xfrm>
          <a:prstGeom prst="rect">
            <a:avLst/>
          </a:prstGeom>
          <a:noFill/>
          <a:ln>
            <a:noFill/>
          </a:ln>
        </p:spPr>
        <p:txBody>
          <a:bodyPr spcFirstLastPara="1" wrap="square" lIns="5900" tIns="5900" rIns="5900" bIns="5900" anchor="t" anchorCtr="0">
            <a:noAutofit/>
          </a:bodyPr>
          <a:lstStyle/>
          <a:p>
            <a:pPr marL="76198" lvl="1" indent="-135463">
              <a:lnSpc>
                <a:spcPct val="90000"/>
              </a:lnSpc>
              <a:buClr>
                <a:srgbClr val="000000"/>
              </a:buClr>
              <a:buSzPts val="1400"/>
              <a:buFont typeface="Arial"/>
              <a:buChar char="•"/>
            </a:pPr>
            <a:r>
              <a:rPr lang="en-US" sz="2400">
                <a:solidFill>
                  <a:srgbClr val="000000"/>
                </a:solidFill>
                <a:latin typeface="Arial"/>
                <a:ea typeface="Arial"/>
                <a:cs typeface="Arial"/>
                <a:sym typeface="Arial"/>
              </a:rPr>
              <a:t>Temporary files</a:t>
            </a:r>
            <a:endParaRPr sz="2400">
              <a:solidFill>
                <a:srgbClr val="000000"/>
              </a:solidFill>
              <a:latin typeface="Arial"/>
              <a:ea typeface="Arial"/>
              <a:cs typeface="Arial"/>
              <a:sym typeface="Arial"/>
            </a:endParaRPr>
          </a:p>
        </p:txBody>
      </p:sp>
      <p:sp>
        <p:nvSpPr>
          <p:cNvPr id="293" name="Google Shape;293;p16"/>
          <p:cNvSpPr/>
          <p:nvPr/>
        </p:nvSpPr>
        <p:spPr>
          <a:xfrm>
            <a:off x="2026601" y="5664694"/>
            <a:ext cx="3426359" cy="354385"/>
          </a:xfrm>
          <a:prstGeom prst="roundRect">
            <a:avLst>
              <a:gd name="adj" fmla="val 16667"/>
            </a:avLst>
          </a:prstGeom>
          <a:solidFill>
            <a:srgbClr val="741B47"/>
          </a:solidFill>
          <a:ln w="254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4" name="Google Shape;294;p16"/>
          <p:cNvSpPr txBox="1"/>
          <p:nvPr/>
        </p:nvSpPr>
        <p:spPr>
          <a:xfrm>
            <a:off x="2047507" y="5681997"/>
            <a:ext cx="3384445" cy="319696"/>
          </a:xfrm>
          <a:prstGeom prst="rect">
            <a:avLst/>
          </a:prstGeom>
          <a:noFill/>
          <a:ln>
            <a:noFill/>
          </a:ln>
        </p:spPr>
        <p:txBody>
          <a:bodyPr spcFirstLastPara="1" wrap="square" lIns="71100" tIns="35533" rIns="71100" bIns="35533" anchor="ctr" anchorCtr="0">
            <a:noAutofit/>
          </a:bodyPr>
          <a:lstStyle/>
          <a:p>
            <a:pPr algn="ctr">
              <a:lnSpc>
                <a:spcPct val="90000"/>
              </a:lnSpc>
              <a:buClr>
                <a:srgbClr val="000000"/>
              </a:buClr>
              <a:buSzPts val="1400"/>
            </a:pPr>
            <a:r>
              <a:rPr lang="en-US" sz="2400">
                <a:solidFill>
                  <a:schemeClr val="lt1"/>
                </a:solidFill>
                <a:latin typeface="Arial"/>
                <a:ea typeface="Arial"/>
                <a:cs typeface="Arial"/>
                <a:sym typeface="Arial"/>
              </a:rPr>
              <a:t>/tmp</a:t>
            </a:r>
            <a:endParaRPr sz="2400">
              <a:solidFill>
                <a:schemeClr val="lt1"/>
              </a:solidFill>
              <a:latin typeface="Arial"/>
              <a:ea typeface="Arial"/>
              <a:cs typeface="Arial"/>
              <a:sym typeface="Arial"/>
            </a:endParaRPr>
          </a:p>
        </p:txBody>
      </p:sp>
      <p:sp>
        <p:nvSpPr>
          <p:cNvPr id="295" name="Google Shape;295;p16"/>
          <p:cNvSpPr/>
          <p:nvPr/>
        </p:nvSpPr>
        <p:spPr>
          <a:xfrm>
            <a:off x="5452768" y="6054612"/>
            <a:ext cx="5139061" cy="354385"/>
          </a:xfrm>
          <a:prstGeom prst="rightArrow">
            <a:avLst>
              <a:gd name="adj1" fmla="val 75000"/>
              <a:gd name="adj2" fmla="val 50000"/>
            </a:avLst>
          </a:prstGeom>
          <a:solidFill>
            <a:srgbClr val="C27BA0">
              <a:alpha val="89800"/>
            </a:srgbClr>
          </a:solidFill>
          <a:ln w="25400" cap="flat" cmpd="sng">
            <a:solidFill>
              <a:srgbClr val="C8E5F2">
                <a:alpha val="89800"/>
              </a:srgbClr>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6" name="Google Shape;296;p16"/>
          <p:cNvSpPr txBox="1"/>
          <p:nvPr/>
        </p:nvSpPr>
        <p:spPr>
          <a:xfrm>
            <a:off x="5452768" y="6098920"/>
            <a:ext cx="4978555" cy="265691"/>
          </a:xfrm>
          <a:prstGeom prst="rect">
            <a:avLst/>
          </a:prstGeom>
          <a:noFill/>
          <a:ln>
            <a:noFill/>
          </a:ln>
        </p:spPr>
        <p:txBody>
          <a:bodyPr spcFirstLastPara="1" wrap="square" lIns="5900" tIns="5900" rIns="5900" bIns="5900" anchor="t" anchorCtr="0">
            <a:noAutofit/>
          </a:bodyPr>
          <a:lstStyle/>
          <a:p>
            <a:pPr marL="76198" lvl="1" indent="-135463">
              <a:lnSpc>
                <a:spcPct val="90000"/>
              </a:lnSpc>
              <a:buClr>
                <a:srgbClr val="000000"/>
              </a:buClr>
              <a:buSzPts val="1400"/>
              <a:buFont typeface="Arial"/>
              <a:buChar char="•"/>
            </a:pPr>
            <a:r>
              <a:rPr lang="en-US" sz="2400"/>
              <a:t>Variable data files</a:t>
            </a:r>
            <a:endParaRPr sz="2400">
              <a:solidFill>
                <a:srgbClr val="000000"/>
              </a:solidFill>
              <a:latin typeface="Arial"/>
              <a:ea typeface="Arial"/>
              <a:cs typeface="Arial"/>
              <a:sym typeface="Arial"/>
            </a:endParaRPr>
          </a:p>
        </p:txBody>
      </p:sp>
      <p:sp>
        <p:nvSpPr>
          <p:cNvPr id="297" name="Google Shape;297;p16"/>
          <p:cNvSpPr/>
          <p:nvPr/>
        </p:nvSpPr>
        <p:spPr>
          <a:xfrm>
            <a:off x="2026601" y="6054612"/>
            <a:ext cx="3426359" cy="354385"/>
          </a:xfrm>
          <a:prstGeom prst="roundRect">
            <a:avLst>
              <a:gd name="adj" fmla="val 16667"/>
            </a:avLst>
          </a:prstGeom>
          <a:solidFill>
            <a:srgbClr val="741B47"/>
          </a:solidFill>
          <a:ln w="2540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8" name="Google Shape;298;p16"/>
          <p:cNvSpPr txBox="1"/>
          <p:nvPr/>
        </p:nvSpPr>
        <p:spPr>
          <a:xfrm>
            <a:off x="2047507" y="6071915"/>
            <a:ext cx="3384445" cy="319696"/>
          </a:xfrm>
          <a:prstGeom prst="rect">
            <a:avLst/>
          </a:prstGeom>
          <a:noFill/>
          <a:ln>
            <a:noFill/>
          </a:ln>
        </p:spPr>
        <p:txBody>
          <a:bodyPr spcFirstLastPara="1" wrap="square" lIns="71100" tIns="35533" rIns="71100" bIns="35533" anchor="ctr" anchorCtr="0">
            <a:noAutofit/>
          </a:bodyPr>
          <a:lstStyle/>
          <a:p>
            <a:pPr algn="ctr">
              <a:lnSpc>
                <a:spcPct val="90000"/>
              </a:lnSpc>
              <a:buClr>
                <a:srgbClr val="000000"/>
              </a:buClr>
              <a:buSzPts val="1400"/>
            </a:pPr>
            <a:r>
              <a:rPr lang="en-US" sz="2400">
                <a:solidFill>
                  <a:schemeClr val="lt1"/>
                </a:solidFill>
                <a:latin typeface="Arial"/>
                <a:ea typeface="Arial"/>
                <a:cs typeface="Arial"/>
                <a:sym typeface="Arial"/>
              </a:rPr>
              <a:t>/</a:t>
            </a:r>
            <a:r>
              <a:rPr lang="en-US" sz="2400">
                <a:solidFill>
                  <a:schemeClr val="lt1"/>
                </a:solidFill>
              </a:rPr>
              <a:t>var</a:t>
            </a:r>
            <a:endParaRPr sz="2400">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1"/>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4</a:t>
            </a:fld>
            <a:endParaRPr/>
          </a:p>
        </p:txBody>
      </p:sp>
      <p:sp>
        <p:nvSpPr>
          <p:cNvPr id="168" name="Google Shape;168;p21"/>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Basic Shell Commands</a:t>
            </a:r>
            <a:endParaRPr sz="4800"/>
          </a:p>
        </p:txBody>
      </p:sp>
      <p:sp>
        <p:nvSpPr>
          <p:cNvPr id="169" name="Google Shape;169;p21"/>
          <p:cNvSpPr/>
          <p:nvPr/>
        </p:nvSpPr>
        <p:spPr>
          <a:xfrm>
            <a:off x="307168" y="1047767"/>
            <a:ext cx="5301153" cy="4762467"/>
          </a:xfrm>
          <a:prstGeom prst="rect">
            <a:avLst/>
          </a:prstGeom>
          <a:noFill/>
          <a:ln>
            <a:noFill/>
          </a:ln>
        </p:spPr>
        <p:txBody>
          <a:bodyPr spcFirstLastPara="1" wrap="square" lIns="121900" tIns="60933" rIns="121900" bIns="60933" anchor="t" anchorCtr="0">
            <a:noAutofit/>
          </a:bodyPr>
          <a:lstStyle/>
          <a:p>
            <a:r>
              <a:rPr lang="en-US" sz="2400" b="1">
                <a:solidFill>
                  <a:srgbClr val="373A3C"/>
                </a:solidFill>
              </a:rPr>
              <a:t>cd [</a:t>
            </a:r>
            <a:r>
              <a:rPr lang="en-US" sz="2400" b="1" err="1">
                <a:solidFill>
                  <a:srgbClr val="373A3C"/>
                </a:solidFill>
              </a:rPr>
              <a:t>dir</a:t>
            </a:r>
            <a:r>
              <a:rPr lang="en-US" sz="2400" b="1">
                <a:solidFill>
                  <a:srgbClr val="373A3C"/>
                </a:solidFill>
              </a:rPr>
              <a:t>]	c</a:t>
            </a:r>
            <a:r>
              <a:rPr lang="en-US" sz="2400">
                <a:solidFill>
                  <a:srgbClr val="373A3C"/>
                </a:solidFill>
              </a:rPr>
              <a:t>hange (current) </a:t>
            </a:r>
            <a:r>
              <a:rPr lang="en-US" sz="2400" b="1">
                <a:solidFill>
                  <a:srgbClr val="373A3C"/>
                </a:solidFill>
              </a:rPr>
              <a:t>d</a:t>
            </a:r>
            <a:r>
              <a:rPr lang="en-US" sz="2400">
                <a:solidFill>
                  <a:srgbClr val="373A3C"/>
                </a:solidFill>
              </a:rPr>
              <a:t>irectory</a:t>
            </a:r>
            <a:endParaRPr sz="2400">
              <a:solidFill>
                <a:srgbClr val="373A3C"/>
              </a:solidFill>
            </a:endParaRPr>
          </a:p>
          <a:p>
            <a:endParaRPr lang="tr-TR" sz="2400" b="1">
              <a:solidFill>
                <a:srgbClr val="373A3C"/>
              </a:solidFill>
            </a:endParaRPr>
          </a:p>
          <a:p>
            <a:r>
              <a:rPr lang="en-US" sz="2400" b="1">
                <a:solidFill>
                  <a:srgbClr val="373A3C"/>
                </a:solidFill>
              </a:rPr>
              <a:t>cd ..</a:t>
            </a:r>
            <a:r>
              <a:rPr lang="en-US" sz="2400">
                <a:solidFill>
                  <a:srgbClr val="373A3C"/>
                </a:solidFill>
              </a:rPr>
              <a:t>	change current directory </a:t>
            </a:r>
            <a:endParaRPr lang="tr-TR" sz="2400">
              <a:solidFill>
                <a:srgbClr val="373A3C"/>
              </a:solidFill>
            </a:endParaRPr>
          </a:p>
          <a:p>
            <a:r>
              <a:rPr lang="tr-TR" sz="2400">
                <a:solidFill>
                  <a:srgbClr val="373A3C"/>
                </a:solidFill>
              </a:rPr>
              <a:t>	</a:t>
            </a:r>
            <a:r>
              <a:rPr lang="en-US" sz="2400">
                <a:solidFill>
                  <a:srgbClr val="373A3C"/>
                </a:solidFill>
              </a:rPr>
              <a:t>to one level up</a:t>
            </a:r>
            <a:endParaRPr lang="tr-TR" sz="2400">
              <a:solidFill>
                <a:srgbClr val="373A3C"/>
              </a:solidFill>
            </a:endParaRPr>
          </a:p>
          <a:p>
            <a:endParaRPr sz="2400">
              <a:solidFill>
                <a:srgbClr val="373A3C"/>
              </a:solidFill>
            </a:endParaRPr>
          </a:p>
          <a:p>
            <a:r>
              <a:rPr lang="en-US" sz="2400" b="1">
                <a:solidFill>
                  <a:srgbClr val="373A3C"/>
                </a:solidFill>
              </a:rPr>
              <a:t>cd /</a:t>
            </a:r>
            <a:r>
              <a:rPr lang="en-US" sz="2400">
                <a:solidFill>
                  <a:srgbClr val="373A3C"/>
                </a:solidFill>
              </a:rPr>
              <a:t>	change current directory </a:t>
            </a:r>
            <a:endParaRPr lang="tr-TR" sz="2400">
              <a:solidFill>
                <a:srgbClr val="373A3C"/>
              </a:solidFill>
            </a:endParaRPr>
          </a:p>
          <a:p>
            <a:r>
              <a:rPr lang="tr-TR" sz="2400">
                <a:solidFill>
                  <a:srgbClr val="373A3C"/>
                </a:solidFill>
              </a:rPr>
              <a:t>	</a:t>
            </a:r>
            <a:r>
              <a:rPr lang="en-US" sz="2400">
                <a:solidFill>
                  <a:srgbClr val="373A3C"/>
                </a:solidFill>
              </a:rPr>
              <a:t>to the root directory</a:t>
            </a:r>
            <a:endParaRPr lang="tr-TR" sz="2400">
              <a:solidFill>
                <a:srgbClr val="373A3C"/>
              </a:solidFill>
            </a:endParaRPr>
          </a:p>
          <a:p>
            <a:endParaRPr sz="2400">
              <a:solidFill>
                <a:srgbClr val="373A3C"/>
              </a:solidFill>
            </a:endParaRPr>
          </a:p>
          <a:p>
            <a:r>
              <a:rPr lang="en-US" sz="2400" b="1">
                <a:solidFill>
                  <a:srgbClr val="373A3C"/>
                </a:solidFill>
              </a:rPr>
              <a:t>cd ~	</a:t>
            </a:r>
            <a:r>
              <a:rPr lang="en-US" sz="2400">
                <a:solidFill>
                  <a:srgbClr val="373A3C"/>
                </a:solidFill>
              </a:rPr>
              <a:t>change current directory </a:t>
            </a:r>
            <a:endParaRPr lang="tr-TR" sz="2400">
              <a:solidFill>
                <a:srgbClr val="373A3C"/>
              </a:solidFill>
            </a:endParaRPr>
          </a:p>
          <a:p>
            <a:r>
              <a:rPr lang="tr-TR" sz="2400">
                <a:solidFill>
                  <a:srgbClr val="373A3C"/>
                </a:solidFill>
              </a:rPr>
              <a:t>	</a:t>
            </a:r>
            <a:r>
              <a:rPr lang="en-US" sz="2400">
                <a:solidFill>
                  <a:srgbClr val="373A3C"/>
                </a:solidFill>
              </a:rPr>
              <a:t>to the home directory</a:t>
            </a:r>
            <a:endParaRPr sz="2400">
              <a:solidFill>
                <a:srgbClr val="373A3C"/>
              </a:solidFill>
            </a:endParaRPr>
          </a:p>
          <a:p>
            <a:endParaRPr sz="2400">
              <a:solidFill>
                <a:srgbClr val="373A3C"/>
              </a:solidFill>
            </a:endParaRPr>
          </a:p>
        </p:txBody>
      </p:sp>
      <p:pic>
        <p:nvPicPr>
          <p:cNvPr id="170" name="Google Shape;170;p21"/>
          <p:cNvPicPr preferRelativeResize="0"/>
          <p:nvPr/>
        </p:nvPicPr>
        <p:blipFill rotWithShape="1">
          <a:blip r:embed="rId3">
            <a:alphaModFix/>
          </a:blip>
          <a:srcRect r="36672"/>
          <a:stretch/>
        </p:blipFill>
        <p:spPr>
          <a:xfrm>
            <a:off x="5988256" y="873667"/>
            <a:ext cx="5399089" cy="2700567"/>
          </a:xfrm>
          <a:prstGeom prst="rect">
            <a:avLst/>
          </a:prstGeom>
          <a:noFill/>
          <a:ln>
            <a:noFill/>
          </a:ln>
        </p:spPr>
      </p:pic>
      <p:pic>
        <p:nvPicPr>
          <p:cNvPr id="7" name="Google Shape;170;p21">
            <a:extLst>
              <a:ext uri="{FF2B5EF4-FFF2-40B4-BE49-F238E27FC236}">
                <a16:creationId xmlns:a16="http://schemas.microsoft.com/office/drawing/2014/main" id="{C6FF8961-55C1-9F07-9B56-E1352AD460C7}"/>
              </a:ext>
            </a:extLst>
          </p:cNvPr>
          <p:cNvPicPr preferRelativeResize="0"/>
          <p:nvPr/>
        </p:nvPicPr>
        <p:blipFill rotWithShape="1">
          <a:blip r:embed="rId3">
            <a:alphaModFix/>
          </a:blip>
          <a:srcRect l="18813" t="45794" r="60489" b="11655"/>
          <a:stretch/>
        </p:blipFill>
        <p:spPr>
          <a:xfrm>
            <a:off x="5259980" y="3822522"/>
            <a:ext cx="4888409" cy="2925961"/>
          </a:xfrm>
          <a:prstGeom prst="rect">
            <a:avLst/>
          </a:prstGeom>
          <a:noFill/>
          <a:ln>
            <a:noFill/>
          </a:ln>
        </p:spPr>
      </p:pic>
      <p:sp>
        <p:nvSpPr>
          <p:cNvPr id="8" name="Oval 7">
            <a:extLst>
              <a:ext uri="{FF2B5EF4-FFF2-40B4-BE49-F238E27FC236}">
                <a16:creationId xmlns:a16="http://schemas.microsoft.com/office/drawing/2014/main" id="{08ABAB68-6952-3D74-D01E-E83A1756E1D9}"/>
              </a:ext>
            </a:extLst>
          </p:cNvPr>
          <p:cNvSpPr/>
          <p:nvPr/>
        </p:nvSpPr>
        <p:spPr>
          <a:xfrm>
            <a:off x="7386805" y="4089610"/>
            <a:ext cx="4156891" cy="2907161"/>
          </a:xfrm>
          <a:prstGeom prst="ellipse">
            <a:avLst/>
          </a:prstGeom>
          <a:no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p17"/>
          <p:cNvPicPr preferRelativeResize="0"/>
          <p:nvPr/>
        </p:nvPicPr>
        <p:blipFill rotWithShape="1">
          <a:blip r:embed="rId3">
            <a:alphaModFix/>
          </a:blip>
          <a:srcRect t="3362" b="2723"/>
          <a:stretch/>
        </p:blipFill>
        <p:spPr>
          <a:xfrm>
            <a:off x="59533" y="52501"/>
            <a:ext cx="8868707" cy="6754633"/>
          </a:xfrm>
          <a:prstGeom prst="rect">
            <a:avLst/>
          </a:prstGeom>
          <a:noFill/>
          <a:ln>
            <a:noFill/>
          </a:ln>
        </p:spPr>
      </p:pic>
      <p:sp>
        <p:nvSpPr>
          <p:cNvPr id="304" name="Google Shape;304;p17"/>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40</a:t>
            </a:fld>
            <a:endParaRPr/>
          </a:p>
        </p:txBody>
      </p:sp>
      <p:sp>
        <p:nvSpPr>
          <p:cNvPr id="305" name="Google Shape;305;p17"/>
          <p:cNvSpPr txBox="1">
            <a:spLocks noGrp="1"/>
          </p:cNvSpPr>
          <p:nvPr>
            <p:ph type="title"/>
          </p:nvPr>
        </p:nvSpPr>
        <p:spPr>
          <a:xfrm>
            <a:off x="7687733" y="28533"/>
            <a:ext cx="4052400" cy="624800"/>
          </a:xfrm>
          <a:prstGeom prst="rect">
            <a:avLst/>
          </a:prstGeom>
          <a:noFill/>
          <a:ln>
            <a:noFill/>
          </a:ln>
        </p:spPr>
        <p:txBody>
          <a:bodyPr spcFirstLastPara="1" vert="horz" wrap="square" lIns="0" tIns="0" rIns="0" bIns="0" rtlCol="0" anchor="t" anchorCtr="0">
            <a:noAutofit/>
          </a:bodyPr>
          <a:lstStyle/>
          <a:p>
            <a:r>
              <a:rPr lang="en-US" sz="3200">
                <a:solidFill>
                  <a:srgbClr val="741B47"/>
                </a:solidFill>
              </a:rPr>
              <a:t>Files and Directories</a:t>
            </a:r>
            <a:endParaRPr sz="3200">
              <a:solidFill>
                <a:srgbClr val="741B47"/>
              </a:solidFill>
            </a:endParaRPr>
          </a:p>
        </p:txBody>
      </p:sp>
      <p:pic>
        <p:nvPicPr>
          <p:cNvPr id="306" name="Google Shape;306;p17"/>
          <p:cNvPicPr preferRelativeResize="0"/>
          <p:nvPr/>
        </p:nvPicPr>
        <p:blipFill rotWithShape="1">
          <a:blip r:embed="rId4">
            <a:alphaModFix/>
          </a:blip>
          <a:srcRect/>
          <a:stretch/>
        </p:blipFill>
        <p:spPr>
          <a:xfrm>
            <a:off x="8640867" y="2323001"/>
            <a:ext cx="3500368" cy="196896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8"/>
          <p:cNvSpPr txBox="1">
            <a:spLocks noGrp="1"/>
          </p:cNvSpPr>
          <p:nvPr>
            <p:ph type="ctrTitle"/>
          </p:nvPr>
        </p:nvSpPr>
        <p:spPr>
          <a:xfrm>
            <a:off x="1447800" y="2745620"/>
            <a:ext cx="9745200" cy="1138800"/>
          </a:xfrm>
          <a:prstGeom prst="rect">
            <a:avLst/>
          </a:prstGeom>
          <a:noFill/>
          <a:ln>
            <a:noFill/>
          </a:ln>
        </p:spPr>
        <p:txBody>
          <a:bodyPr spcFirstLastPara="1" vert="horz" wrap="square" lIns="0" tIns="0" rIns="0" bIns="0" rtlCol="0" anchor="b" anchorCtr="0">
            <a:noAutofit/>
          </a:bodyPr>
          <a:lstStyle/>
          <a:p>
            <a:r>
              <a:rPr lang="en-US">
                <a:solidFill>
                  <a:srgbClr val="741B47"/>
                </a:solidFill>
              </a:rPr>
              <a:t>File Permission</a:t>
            </a:r>
            <a:endParaRPr>
              <a:solidFill>
                <a:srgbClr val="741B47"/>
              </a:solidFill>
            </a:endParaRPr>
          </a:p>
        </p:txBody>
      </p:sp>
      <p:sp>
        <p:nvSpPr>
          <p:cNvPr id="312" name="Google Shape;312;p18"/>
          <p:cNvSpPr txBox="1"/>
          <p:nvPr/>
        </p:nvSpPr>
        <p:spPr>
          <a:xfrm>
            <a:off x="0" y="2489200"/>
            <a:ext cx="812800" cy="18944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US" sz="4800" b="1" dirty="0">
                <a:solidFill>
                  <a:schemeClr val="lt1"/>
                </a:solidFill>
                <a:latin typeface="Barlow"/>
                <a:ea typeface="Barlow"/>
                <a:cs typeface="Barlow"/>
                <a:sym typeface="Barlow"/>
              </a:rPr>
              <a:t>2</a:t>
            </a:r>
            <a:endParaRPr sz="4800" b="1" dirty="0">
              <a:solidFill>
                <a:schemeClr val="lt1"/>
              </a:solidFill>
              <a:latin typeface="Barlow"/>
              <a:ea typeface="Barlow"/>
              <a:cs typeface="Barlow"/>
              <a:sym typeface="Barlow"/>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9"/>
          <p:cNvSpPr txBox="1">
            <a:spLocks noGrp="1"/>
          </p:cNvSpPr>
          <p:nvPr>
            <p:ph type="sldNum" idx="12"/>
          </p:nvPr>
        </p:nvSpPr>
        <p:spPr>
          <a:xfrm>
            <a:off x="11878831" y="6579128"/>
            <a:ext cx="274000" cy="236800"/>
          </a:xfrm>
          <a:prstGeom prst="rect">
            <a:avLst/>
          </a:prstGeom>
        </p:spPr>
        <p:txBody>
          <a:bodyPr spcFirstLastPara="1" vert="horz" wrap="square" lIns="0" tIns="0" rIns="0" bIns="0" rtlCol="0" anchor="b" anchorCtr="0">
            <a:noAutofit/>
          </a:bodyPr>
          <a:lstStyle/>
          <a:p>
            <a:fld id="{00000000-1234-1234-1234-123412341234}" type="slidenum">
              <a:rPr lang="en-US"/>
              <a:pPr/>
              <a:t>42</a:t>
            </a:fld>
            <a:endParaRPr/>
          </a:p>
        </p:txBody>
      </p:sp>
      <p:sp>
        <p:nvSpPr>
          <p:cNvPr id="318" name="Google Shape;318;p19"/>
          <p:cNvSpPr/>
          <p:nvPr/>
        </p:nvSpPr>
        <p:spPr>
          <a:xfrm>
            <a:off x="823833" y="4428500"/>
            <a:ext cx="1792400" cy="1639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b="1"/>
              <a:t>User</a:t>
            </a:r>
            <a:endParaRPr sz="2400" b="1"/>
          </a:p>
        </p:txBody>
      </p:sp>
      <p:sp>
        <p:nvSpPr>
          <p:cNvPr id="319" name="Google Shape;319;p19"/>
          <p:cNvSpPr/>
          <p:nvPr/>
        </p:nvSpPr>
        <p:spPr>
          <a:xfrm>
            <a:off x="5279084" y="4428500"/>
            <a:ext cx="1689600" cy="1639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US" sz="2400" b="1"/>
              <a:t>Group</a:t>
            </a:r>
            <a:endParaRPr sz="2400" b="1"/>
          </a:p>
        </p:txBody>
      </p:sp>
      <p:sp>
        <p:nvSpPr>
          <p:cNvPr id="320" name="Google Shape;320;p19"/>
          <p:cNvSpPr/>
          <p:nvPr/>
        </p:nvSpPr>
        <p:spPr>
          <a:xfrm>
            <a:off x="9631533" y="4428500"/>
            <a:ext cx="1689600" cy="16392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r>
              <a:rPr lang="en-US" sz="2400" b="1"/>
              <a:t>Other</a:t>
            </a:r>
            <a:endParaRPr sz="2400" b="1"/>
          </a:p>
        </p:txBody>
      </p:sp>
      <p:grpSp>
        <p:nvGrpSpPr>
          <p:cNvPr id="321" name="Google Shape;321;p19"/>
          <p:cNvGrpSpPr/>
          <p:nvPr/>
        </p:nvGrpSpPr>
        <p:grpSpPr>
          <a:xfrm>
            <a:off x="1057633" y="2719733"/>
            <a:ext cx="1324800" cy="1736600"/>
            <a:chOff x="242125" y="1586475"/>
            <a:chExt cx="993600" cy="1302450"/>
          </a:xfrm>
        </p:grpSpPr>
        <p:sp>
          <p:nvSpPr>
            <p:cNvPr id="322" name="Google Shape;322;p19"/>
            <p:cNvSpPr/>
            <p:nvPr/>
          </p:nvSpPr>
          <p:spPr>
            <a:xfrm>
              <a:off x="242125" y="2012325"/>
              <a:ext cx="993600" cy="8766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3" name="Google Shape;323;p19"/>
            <p:cNvSpPr/>
            <p:nvPr/>
          </p:nvSpPr>
          <p:spPr>
            <a:xfrm>
              <a:off x="517675" y="1586475"/>
              <a:ext cx="442500" cy="5010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24" name="Google Shape;324;p19"/>
          <p:cNvGrpSpPr/>
          <p:nvPr/>
        </p:nvGrpSpPr>
        <p:grpSpPr>
          <a:xfrm>
            <a:off x="4895417" y="2719733"/>
            <a:ext cx="1324800" cy="1736600"/>
            <a:chOff x="242125" y="1586475"/>
            <a:chExt cx="993600" cy="1302450"/>
          </a:xfrm>
        </p:grpSpPr>
        <p:sp>
          <p:nvSpPr>
            <p:cNvPr id="325" name="Google Shape;325;p19"/>
            <p:cNvSpPr/>
            <p:nvPr/>
          </p:nvSpPr>
          <p:spPr>
            <a:xfrm>
              <a:off x="242125" y="2012325"/>
              <a:ext cx="993600" cy="8766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6" name="Google Shape;326;p19"/>
            <p:cNvSpPr/>
            <p:nvPr/>
          </p:nvSpPr>
          <p:spPr>
            <a:xfrm>
              <a:off x="517675" y="1586475"/>
              <a:ext cx="442500" cy="5010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27" name="Google Shape;327;p19"/>
          <p:cNvGrpSpPr/>
          <p:nvPr/>
        </p:nvGrpSpPr>
        <p:grpSpPr>
          <a:xfrm>
            <a:off x="5429800" y="2719733"/>
            <a:ext cx="1324800" cy="1736600"/>
            <a:chOff x="242125" y="1586475"/>
            <a:chExt cx="993600" cy="1302450"/>
          </a:xfrm>
        </p:grpSpPr>
        <p:sp>
          <p:nvSpPr>
            <p:cNvPr id="328" name="Google Shape;328;p19"/>
            <p:cNvSpPr/>
            <p:nvPr/>
          </p:nvSpPr>
          <p:spPr>
            <a:xfrm>
              <a:off x="242125" y="2012325"/>
              <a:ext cx="993600" cy="8766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29" name="Google Shape;329;p19"/>
            <p:cNvSpPr/>
            <p:nvPr/>
          </p:nvSpPr>
          <p:spPr>
            <a:xfrm>
              <a:off x="517675" y="1586475"/>
              <a:ext cx="442500" cy="501000"/>
            </a:xfrm>
            <a:prstGeom prst="ellipse">
              <a:avLst/>
            </a:prstGeom>
            <a:solidFill>
              <a:srgbClr val="00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30" name="Google Shape;330;p19"/>
          <p:cNvGrpSpPr/>
          <p:nvPr/>
        </p:nvGrpSpPr>
        <p:grpSpPr>
          <a:xfrm>
            <a:off x="6027584" y="2719733"/>
            <a:ext cx="1324800" cy="1736600"/>
            <a:chOff x="242125" y="1586475"/>
            <a:chExt cx="993600" cy="1302450"/>
          </a:xfrm>
        </p:grpSpPr>
        <p:sp>
          <p:nvSpPr>
            <p:cNvPr id="331" name="Google Shape;331;p19"/>
            <p:cNvSpPr/>
            <p:nvPr/>
          </p:nvSpPr>
          <p:spPr>
            <a:xfrm>
              <a:off x="242125" y="2012325"/>
              <a:ext cx="993600" cy="8766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2" name="Google Shape;332;p19"/>
            <p:cNvSpPr/>
            <p:nvPr/>
          </p:nvSpPr>
          <p:spPr>
            <a:xfrm>
              <a:off x="517675" y="1586475"/>
              <a:ext cx="442500" cy="501000"/>
            </a:xfrm>
            <a:prstGeom prst="ellipse">
              <a:avLst/>
            </a:prstGeom>
            <a:solidFill>
              <a:srgbClr val="FFFF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33" name="Google Shape;333;p19"/>
          <p:cNvGrpSpPr/>
          <p:nvPr/>
        </p:nvGrpSpPr>
        <p:grpSpPr>
          <a:xfrm>
            <a:off x="9407533" y="1906933"/>
            <a:ext cx="1324800" cy="1736600"/>
            <a:chOff x="242125" y="1586475"/>
            <a:chExt cx="993600" cy="1302450"/>
          </a:xfrm>
        </p:grpSpPr>
        <p:sp>
          <p:nvSpPr>
            <p:cNvPr id="334" name="Google Shape;334;p19"/>
            <p:cNvSpPr/>
            <p:nvPr/>
          </p:nvSpPr>
          <p:spPr>
            <a:xfrm>
              <a:off x="242125" y="2012325"/>
              <a:ext cx="993600" cy="876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5" name="Google Shape;335;p19"/>
            <p:cNvSpPr/>
            <p:nvPr/>
          </p:nvSpPr>
          <p:spPr>
            <a:xfrm>
              <a:off x="517675" y="1586475"/>
              <a:ext cx="442500" cy="501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36" name="Google Shape;336;p19"/>
          <p:cNvGrpSpPr/>
          <p:nvPr/>
        </p:nvGrpSpPr>
        <p:grpSpPr>
          <a:xfrm>
            <a:off x="9610733" y="2110133"/>
            <a:ext cx="1324800" cy="1736600"/>
            <a:chOff x="242125" y="1586475"/>
            <a:chExt cx="993600" cy="1302450"/>
          </a:xfrm>
        </p:grpSpPr>
        <p:sp>
          <p:nvSpPr>
            <p:cNvPr id="337" name="Google Shape;337;p19"/>
            <p:cNvSpPr/>
            <p:nvPr/>
          </p:nvSpPr>
          <p:spPr>
            <a:xfrm>
              <a:off x="242125" y="2012325"/>
              <a:ext cx="993600" cy="876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38" name="Google Shape;338;p19"/>
            <p:cNvSpPr/>
            <p:nvPr/>
          </p:nvSpPr>
          <p:spPr>
            <a:xfrm>
              <a:off x="517675" y="1586475"/>
              <a:ext cx="442500" cy="501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39" name="Google Shape;339;p19"/>
          <p:cNvGrpSpPr/>
          <p:nvPr/>
        </p:nvGrpSpPr>
        <p:grpSpPr>
          <a:xfrm>
            <a:off x="9813933" y="2313333"/>
            <a:ext cx="1324800" cy="1736600"/>
            <a:chOff x="242125" y="1586475"/>
            <a:chExt cx="993600" cy="1302450"/>
          </a:xfrm>
        </p:grpSpPr>
        <p:sp>
          <p:nvSpPr>
            <p:cNvPr id="340" name="Google Shape;340;p19"/>
            <p:cNvSpPr/>
            <p:nvPr/>
          </p:nvSpPr>
          <p:spPr>
            <a:xfrm>
              <a:off x="242125" y="2012325"/>
              <a:ext cx="993600" cy="876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1" name="Google Shape;341;p19"/>
            <p:cNvSpPr/>
            <p:nvPr/>
          </p:nvSpPr>
          <p:spPr>
            <a:xfrm>
              <a:off x="517675" y="1586475"/>
              <a:ext cx="442500" cy="501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42" name="Google Shape;342;p19"/>
          <p:cNvGrpSpPr/>
          <p:nvPr/>
        </p:nvGrpSpPr>
        <p:grpSpPr>
          <a:xfrm>
            <a:off x="10017133" y="2516533"/>
            <a:ext cx="1324800" cy="1736600"/>
            <a:chOff x="242125" y="1586475"/>
            <a:chExt cx="993600" cy="1302450"/>
          </a:xfrm>
        </p:grpSpPr>
        <p:sp>
          <p:nvSpPr>
            <p:cNvPr id="343" name="Google Shape;343;p19"/>
            <p:cNvSpPr/>
            <p:nvPr/>
          </p:nvSpPr>
          <p:spPr>
            <a:xfrm>
              <a:off x="242125" y="2012325"/>
              <a:ext cx="993600" cy="876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4" name="Google Shape;344;p19"/>
            <p:cNvSpPr/>
            <p:nvPr/>
          </p:nvSpPr>
          <p:spPr>
            <a:xfrm>
              <a:off x="517675" y="1586475"/>
              <a:ext cx="442500" cy="501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345" name="Google Shape;345;p19"/>
          <p:cNvGrpSpPr/>
          <p:nvPr/>
        </p:nvGrpSpPr>
        <p:grpSpPr>
          <a:xfrm>
            <a:off x="10220333" y="2719733"/>
            <a:ext cx="1324800" cy="1736600"/>
            <a:chOff x="242125" y="1586475"/>
            <a:chExt cx="993600" cy="1302450"/>
          </a:xfrm>
        </p:grpSpPr>
        <p:sp>
          <p:nvSpPr>
            <p:cNvPr id="346" name="Google Shape;346;p19"/>
            <p:cNvSpPr/>
            <p:nvPr/>
          </p:nvSpPr>
          <p:spPr>
            <a:xfrm>
              <a:off x="242125" y="2012325"/>
              <a:ext cx="993600" cy="876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7" name="Google Shape;347;p19"/>
            <p:cNvSpPr/>
            <p:nvPr/>
          </p:nvSpPr>
          <p:spPr>
            <a:xfrm>
              <a:off x="517675" y="1586475"/>
              <a:ext cx="442500" cy="501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348" name="Google Shape;348;p19"/>
          <p:cNvSpPr txBox="1"/>
          <p:nvPr/>
        </p:nvSpPr>
        <p:spPr>
          <a:xfrm>
            <a:off x="7434800" y="120500"/>
            <a:ext cx="3215200" cy="607200"/>
          </a:xfrm>
          <a:prstGeom prst="rect">
            <a:avLst/>
          </a:prstGeom>
          <a:noFill/>
          <a:ln>
            <a:noFill/>
          </a:ln>
        </p:spPr>
        <p:txBody>
          <a:bodyPr spcFirstLastPara="1" wrap="square" lIns="121900" tIns="60933" rIns="121900" bIns="60933" anchor="t" anchorCtr="0">
            <a:noAutofit/>
          </a:bodyPr>
          <a:lstStyle/>
          <a:p>
            <a:pPr>
              <a:lnSpc>
                <a:spcPct val="80000"/>
              </a:lnSpc>
              <a:buClr>
                <a:srgbClr val="000000"/>
              </a:buClr>
              <a:buSzPts val="4800"/>
            </a:pPr>
            <a:r>
              <a:rPr lang="en-US" sz="4000">
                <a:solidFill>
                  <a:srgbClr val="741B47"/>
                </a:solidFill>
                <a:latin typeface="Raleway SemiBold"/>
                <a:ea typeface="Raleway SemiBold"/>
                <a:cs typeface="Raleway SemiBold"/>
                <a:sym typeface="Raleway SemiBold"/>
              </a:rPr>
              <a:t>Ownership</a:t>
            </a:r>
            <a:endParaRPr sz="4000">
              <a:solidFill>
                <a:srgbClr val="741B47"/>
              </a:solidFill>
              <a:latin typeface="Raleway SemiBold"/>
              <a:ea typeface="Raleway SemiBold"/>
              <a:cs typeface="Raleway SemiBold"/>
              <a:sym typeface="Raleway SemiBold"/>
            </a:endParaRPr>
          </a:p>
        </p:txBody>
      </p:sp>
      <p:pic>
        <p:nvPicPr>
          <p:cNvPr id="349" name="Google Shape;349;p19"/>
          <p:cNvPicPr preferRelativeResize="0"/>
          <p:nvPr/>
        </p:nvPicPr>
        <p:blipFill rotWithShape="1">
          <a:blip r:embed="rId3">
            <a:alphaModFix/>
          </a:blip>
          <a:srcRect t="9087" b="7621"/>
          <a:stretch/>
        </p:blipFill>
        <p:spPr>
          <a:xfrm>
            <a:off x="10717834" y="25801"/>
            <a:ext cx="1430167" cy="1191233"/>
          </a:xfrm>
          <a:prstGeom prst="rect">
            <a:avLst/>
          </a:prstGeom>
          <a:noFill/>
          <a:ln>
            <a:noFill/>
          </a:ln>
        </p:spPr>
      </p:pic>
      <p:pic>
        <p:nvPicPr>
          <p:cNvPr id="350" name="Google Shape;350;p19"/>
          <p:cNvPicPr preferRelativeResize="0"/>
          <p:nvPr/>
        </p:nvPicPr>
        <p:blipFill>
          <a:blip r:embed="rId4">
            <a:alphaModFix/>
          </a:blip>
          <a:stretch>
            <a:fillRect/>
          </a:stretch>
        </p:blipFill>
        <p:spPr>
          <a:xfrm>
            <a:off x="5855191" y="25801"/>
            <a:ext cx="1242800" cy="1242833"/>
          </a:xfrm>
          <a:prstGeom prst="rect">
            <a:avLst/>
          </a:prstGeom>
          <a:noFill/>
          <a:ln>
            <a:noFill/>
          </a:ln>
        </p:spPr>
      </p:pic>
      <p:sp>
        <p:nvSpPr>
          <p:cNvPr id="351" name="Google Shape;351;p19"/>
          <p:cNvSpPr txBox="1">
            <a:spLocks noGrp="1"/>
          </p:cNvSpPr>
          <p:nvPr>
            <p:ph type="title"/>
          </p:nvPr>
        </p:nvSpPr>
        <p:spPr>
          <a:xfrm>
            <a:off x="512400" y="256933"/>
            <a:ext cx="7521200" cy="835200"/>
          </a:xfrm>
          <a:prstGeom prst="rect">
            <a:avLst/>
          </a:prstGeom>
          <a:noFill/>
          <a:ln>
            <a:noFill/>
          </a:ln>
        </p:spPr>
        <p:txBody>
          <a:bodyPr spcFirstLastPara="1" vert="horz" wrap="square" lIns="0" tIns="0" rIns="0" bIns="0" rtlCol="0" anchor="t" anchorCtr="0">
            <a:noAutofit/>
          </a:bodyPr>
          <a:lstStyle/>
          <a:p>
            <a:r>
              <a:rPr lang="en-US" sz="4800">
                <a:solidFill>
                  <a:srgbClr val="741B47"/>
                </a:solidFill>
              </a:rPr>
              <a:t>File Permission</a:t>
            </a:r>
            <a:endParaRPr sz="4800">
              <a:solidFill>
                <a:srgbClr val="741B47"/>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0"/>
          <p:cNvSpPr txBox="1">
            <a:spLocks noGrp="1"/>
          </p:cNvSpPr>
          <p:nvPr>
            <p:ph type="sldNum" idx="12"/>
          </p:nvPr>
        </p:nvSpPr>
        <p:spPr>
          <a:xfrm>
            <a:off x="11878831" y="6579128"/>
            <a:ext cx="274000" cy="236800"/>
          </a:xfrm>
          <a:prstGeom prst="rect">
            <a:avLst/>
          </a:prstGeom>
        </p:spPr>
        <p:txBody>
          <a:bodyPr spcFirstLastPara="1" vert="horz" wrap="square" lIns="0" tIns="0" rIns="0" bIns="0" rtlCol="0" anchor="b" anchorCtr="0">
            <a:noAutofit/>
          </a:bodyPr>
          <a:lstStyle/>
          <a:p>
            <a:fld id="{00000000-1234-1234-1234-123412341234}" type="slidenum">
              <a:rPr lang="en-US"/>
              <a:pPr/>
              <a:t>43</a:t>
            </a:fld>
            <a:endParaRPr/>
          </a:p>
        </p:txBody>
      </p:sp>
      <p:sp>
        <p:nvSpPr>
          <p:cNvPr id="357" name="Google Shape;357;p20"/>
          <p:cNvSpPr/>
          <p:nvPr/>
        </p:nvSpPr>
        <p:spPr>
          <a:xfrm>
            <a:off x="233800" y="4987733"/>
            <a:ext cx="2237600" cy="1146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b="1"/>
              <a:t>Read</a:t>
            </a:r>
            <a:endParaRPr sz="2400" b="1"/>
          </a:p>
        </p:txBody>
      </p:sp>
      <p:sp>
        <p:nvSpPr>
          <p:cNvPr id="358" name="Google Shape;358;p20"/>
          <p:cNvSpPr/>
          <p:nvPr/>
        </p:nvSpPr>
        <p:spPr>
          <a:xfrm>
            <a:off x="4600784" y="4987733"/>
            <a:ext cx="2237600" cy="1146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b="1"/>
              <a:t>Write</a:t>
            </a:r>
            <a:endParaRPr sz="2400" b="1"/>
          </a:p>
        </p:txBody>
      </p:sp>
      <p:sp>
        <p:nvSpPr>
          <p:cNvPr id="359" name="Google Shape;359;p20"/>
          <p:cNvSpPr/>
          <p:nvPr/>
        </p:nvSpPr>
        <p:spPr>
          <a:xfrm>
            <a:off x="9067933" y="4987733"/>
            <a:ext cx="2237600" cy="1146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2400" b="1"/>
              <a:t>Execute</a:t>
            </a:r>
            <a:endParaRPr sz="2400" b="1"/>
          </a:p>
        </p:txBody>
      </p:sp>
      <p:pic>
        <p:nvPicPr>
          <p:cNvPr id="360" name="Google Shape;360;p20"/>
          <p:cNvPicPr preferRelativeResize="0"/>
          <p:nvPr/>
        </p:nvPicPr>
        <p:blipFill>
          <a:blip r:embed="rId3">
            <a:alphaModFix/>
          </a:blip>
          <a:stretch>
            <a:fillRect/>
          </a:stretch>
        </p:blipFill>
        <p:spPr>
          <a:xfrm>
            <a:off x="96185" y="2349168"/>
            <a:ext cx="2607865" cy="2457633"/>
          </a:xfrm>
          <a:prstGeom prst="rect">
            <a:avLst/>
          </a:prstGeom>
          <a:noFill/>
          <a:ln>
            <a:noFill/>
          </a:ln>
        </p:spPr>
      </p:pic>
      <p:pic>
        <p:nvPicPr>
          <p:cNvPr id="361" name="Google Shape;361;p20"/>
          <p:cNvPicPr preferRelativeResize="0"/>
          <p:nvPr/>
        </p:nvPicPr>
        <p:blipFill>
          <a:blip r:embed="rId4">
            <a:alphaModFix/>
          </a:blip>
          <a:stretch>
            <a:fillRect/>
          </a:stretch>
        </p:blipFill>
        <p:spPr>
          <a:xfrm>
            <a:off x="4465751" y="2349167"/>
            <a:ext cx="2607832" cy="2607832"/>
          </a:xfrm>
          <a:prstGeom prst="rect">
            <a:avLst/>
          </a:prstGeom>
          <a:noFill/>
          <a:ln>
            <a:noFill/>
          </a:ln>
        </p:spPr>
      </p:pic>
      <p:pic>
        <p:nvPicPr>
          <p:cNvPr id="362" name="Google Shape;362;p20"/>
          <p:cNvPicPr preferRelativeResize="0"/>
          <p:nvPr/>
        </p:nvPicPr>
        <p:blipFill rotWithShape="1">
          <a:blip r:embed="rId5">
            <a:alphaModFix/>
          </a:blip>
          <a:srcRect l="5480" t="9948" r="15324" b="5017"/>
          <a:stretch/>
        </p:blipFill>
        <p:spPr>
          <a:xfrm>
            <a:off x="8088333" y="2539767"/>
            <a:ext cx="3902032" cy="2349067"/>
          </a:xfrm>
          <a:prstGeom prst="rect">
            <a:avLst/>
          </a:prstGeom>
          <a:noFill/>
          <a:ln>
            <a:noFill/>
          </a:ln>
        </p:spPr>
      </p:pic>
      <p:sp>
        <p:nvSpPr>
          <p:cNvPr id="363" name="Google Shape;363;p20"/>
          <p:cNvSpPr txBox="1"/>
          <p:nvPr/>
        </p:nvSpPr>
        <p:spPr>
          <a:xfrm>
            <a:off x="7434800" y="120500"/>
            <a:ext cx="3215200" cy="607200"/>
          </a:xfrm>
          <a:prstGeom prst="rect">
            <a:avLst/>
          </a:prstGeom>
          <a:noFill/>
          <a:ln>
            <a:noFill/>
          </a:ln>
        </p:spPr>
        <p:txBody>
          <a:bodyPr spcFirstLastPara="1" wrap="square" lIns="121900" tIns="60933" rIns="121900" bIns="60933" anchor="t" anchorCtr="0">
            <a:noAutofit/>
          </a:bodyPr>
          <a:lstStyle/>
          <a:p>
            <a:pPr>
              <a:lnSpc>
                <a:spcPct val="80000"/>
              </a:lnSpc>
              <a:buClr>
                <a:srgbClr val="000000"/>
              </a:buClr>
              <a:buSzPts val="4800"/>
            </a:pPr>
            <a:r>
              <a:rPr lang="en-US" sz="4000">
                <a:solidFill>
                  <a:srgbClr val="741B47"/>
                </a:solidFill>
                <a:latin typeface="Raleway SemiBold"/>
                <a:ea typeface="Raleway SemiBold"/>
                <a:cs typeface="Raleway SemiBold"/>
                <a:sym typeface="Raleway SemiBold"/>
              </a:rPr>
              <a:t>Permissions</a:t>
            </a:r>
            <a:endParaRPr sz="4000">
              <a:solidFill>
                <a:srgbClr val="741B47"/>
              </a:solidFill>
              <a:latin typeface="Raleway SemiBold"/>
              <a:ea typeface="Raleway SemiBold"/>
              <a:cs typeface="Raleway SemiBold"/>
              <a:sym typeface="Raleway SemiBold"/>
            </a:endParaRPr>
          </a:p>
        </p:txBody>
      </p:sp>
      <p:pic>
        <p:nvPicPr>
          <p:cNvPr id="364" name="Google Shape;364;p20"/>
          <p:cNvPicPr preferRelativeResize="0"/>
          <p:nvPr/>
        </p:nvPicPr>
        <p:blipFill rotWithShape="1">
          <a:blip r:embed="rId6">
            <a:alphaModFix/>
          </a:blip>
          <a:srcRect t="9087" b="7621"/>
          <a:stretch/>
        </p:blipFill>
        <p:spPr>
          <a:xfrm>
            <a:off x="10717834" y="25801"/>
            <a:ext cx="1430167" cy="1191233"/>
          </a:xfrm>
          <a:prstGeom prst="rect">
            <a:avLst/>
          </a:prstGeom>
          <a:noFill/>
          <a:ln>
            <a:noFill/>
          </a:ln>
        </p:spPr>
      </p:pic>
      <p:pic>
        <p:nvPicPr>
          <p:cNvPr id="365" name="Google Shape;365;p20"/>
          <p:cNvPicPr preferRelativeResize="0"/>
          <p:nvPr/>
        </p:nvPicPr>
        <p:blipFill>
          <a:blip r:embed="rId7">
            <a:alphaModFix/>
          </a:blip>
          <a:stretch>
            <a:fillRect/>
          </a:stretch>
        </p:blipFill>
        <p:spPr>
          <a:xfrm>
            <a:off x="5855191" y="25801"/>
            <a:ext cx="1242800" cy="1242833"/>
          </a:xfrm>
          <a:prstGeom prst="rect">
            <a:avLst/>
          </a:prstGeom>
          <a:noFill/>
          <a:ln>
            <a:noFill/>
          </a:ln>
        </p:spPr>
      </p:pic>
      <p:sp>
        <p:nvSpPr>
          <p:cNvPr id="366" name="Google Shape;366;p20"/>
          <p:cNvSpPr txBox="1">
            <a:spLocks noGrp="1"/>
          </p:cNvSpPr>
          <p:nvPr>
            <p:ph type="title"/>
          </p:nvPr>
        </p:nvSpPr>
        <p:spPr>
          <a:xfrm>
            <a:off x="512400" y="256933"/>
            <a:ext cx="7521200" cy="835200"/>
          </a:xfrm>
          <a:prstGeom prst="rect">
            <a:avLst/>
          </a:prstGeom>
          <a:noFill/>
          <a:ln>
            <a:noFill/>
          </a:ln>
        </p:spPr>
        <p:txBody>
          <a:bodyPr spcFirstLastPara="1" vert="horz" wrap="square" lIns="0" tIns="0" rIns="0" bIns="0" rtlCol="0" anchor="t" anchorCtr="0">
            <a:noAutofit/>
          </a:bodyPr>
          <a:lstStyle/>
          <a:p>
            <a:r>
              <a:rPr lang="en-US" sz="4800">
                <a:solidFill>
                  <a:srgbClr val="741B47"/>
                </a:solidFill>
              </a:rPr>
              <a:t>File Permission</a:t>
            </a:r>
            <a:endParaRPr sz="4800">
              <a:solidFill>
                <a:srgbClr val="741B47"/>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21"/>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44</a:t>
            </a:fld>
            <a:endParaRPr/>
          </a:p>
        </p:txBody>
      </p:sp>
      <p:sp>
        <p:nvSpPr>
          <p:cNvPr id="372" name="Google Shape;372;p21"/>
          <p:cNvSpPr txBox="1">
            <a:spLocks noGrp="1"/>
          </p:cNvSpPr>
          <p:nvPr>
            <p:ph type="title"/>
          </p:nvPr>
        </p:nvSpPr>
        <p:spPr>
          <a:xfrm>
            <a:off x="659967" y="231733"/>
            <a:ext cx="7521200" cy="835200"/>
          </a:xfrm>
          <a:prstGeom prst="rect">
            <a:avLst/>
          </a:prstGeom>
          <a:noFill/>
          <a:ln>
            <a:noFill/>
          </a:ln>
        </p:spPr>
        <p:txBody>
          <a:bodyPr spcFirstLastPara="1" vert="horz" wrap="square" lIns="0" tIns="0" rIns="0" bIns="0" rtlCol="0" anchor="t" anchorCtr="0">
            <a:noAutofit/>
          </a:bodyPr>
          <a:lstStyle/>
          <a:p>
            <a:r>
              <a:rPr lang="en-US">
                <a:solidFill>
                  <a:srgbClr val="741B47"/>
                </a:solidFill>
              </a:rPr>
              <a:t>File Permission</a:t>
            </a:r>
            <a:endParaRPr>
              <a:solidFill>
                <a:srgbClr val="741B47"/>
              </a:solidFill>
            </a:endParaRPr>
          </a:p>
        </p:txBody>
      </p:sp>
      <p:grpSp>
        <p:nvGrpSpPr>
          <p:cNvPr id="373" name="Google Shape;373;p21"/>
          <p:cNvGrpSpPr/>
          <p:nvPr/>
        </p:nvGrpSpPr>
        <p:grpSpPr>
          <a:xfrm>
            <a:off x="333904" y="1575076"/>
            <a:ext cx="5790448" cy="2507603"/>
            <a:chOff x="1" y="612"/>
            <a:chExt cx="4342836" cy="1880702"/>
          </a:xfrm>
        </p:grpSpPr>
        <p:sp>
          <p:nvSpPr>
            <p:cNvPr id="374" name="Google Shape;374;p21"/>
            <p:cNvSpPr/>
            <p:nvPr/>
          </p:nvSpPr>
          <p:spPr>
            <a:xfrm rot="5400000">
              <a:off x="-115985" y="116712"/>
              <a:ext cx="773700" cy="541500"/>
            </a:xfrm>
            <a:prstGeom prst="chevron">
              <a:avLst>
                <a:gd name="adj" fmla="val 50000"/>
              </a:avLst>
            </a:prstGeom>
            <a:solidFill>
              <a:srgbClr val="741B47"/>
            </a:solidFill>
            <a:ln w="25400" cap="flat" cmpd="sng">
              <a:solidFill>
                <a:srgbClr val="C27BA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5" name="Google Shape;375;p21"/>
            <p:cNvSpPr txBox="1"/>
            <p:nvPr/>
          </p:nvSpPr>
          <p:spPr>
            <a:xfrm>
              <a:off x="1" y="271420"/>
              <a:ext cx="541500" cy="232200"/>
            </a:xfrm>
            <a:prstGeom prst="rect">
              <a:avLst/>
            </a:prstGeom>
            <a:noFill/>
            <a:ln>
              <a:noFill/>
            </a:ln>
          </p:spPr>
          <p:txBody>
            <a:bodyPr spcFirstLastPara="1" wrap="square" lIns="11833" tIns="11833" rIns="11833" bIns="11833" anchor="ctr" anchorCtr="0">
              <a:noAutofit/>
            </a:bodyPr>
            <a:lstStyle/>
            <a:p>
              <a:pPr algn="ctr">
                <a:lnSpc>
                  <a:spcPct val="90000"/>
                </a:lnSpc>
                <a:buClr>
                  <a:srgbClr val="000000"/>
                </a:buClr>
                <a:buSzPts val="1400"/>
              </a:pPr>
              <a:r>
                <a:rPr lang="en-US" sz="1867">
                  <a:solidFill>
                    <a:schemeClr val="lt1"/>
                  </a:solidFill>
                  <a:latin typeface="Arial"/>
                  <a:ea typeface="Arial"/>
                  <a:cs typeface="Arial"/>
                  <a:sym typeface="Arial"/>
                </a:rPr>
                <a:t>User</a:t>
              </a:r>
              <a:endParaRPr sz="1867">
                <a:solidFill>
                  <a:schemeClr val="lt1"/>
                </a:solidFill>
                <a:latin typeface="Arial"/>
                <a:ea typeface="Arial"/>
                <a:cs typeface="Arial"/>
                <a:sym typeface="Arial"/>
              </a:endParaRPr>
            </a:p>
          </p:txBody>
        </p:sp>
        <p:sp>
          <p:nvSpPr>
            <p:cNvPr id="376" name="Google Shape;376;p21"/>
            <p:cNvSpPr/>
            <p:nvPr/>
          </p:nvSpPr>
          <p:spPr>
            <a:xfrm rot="5400000">
              <a:off x="2190787" y="-1611908"/>
              <a:ext cx="502800" cy="3801300"/>
            </a:xfrm>
            <a:prstGeom prst="round2SameRect">
              <a:avLst>
                <a:gd name="adj1" fmla="val 16667"/>
                <a:gd name="adj2" fmla="val 0"/>
              </a:avLst>
            </a:prstGeom>
            <a:solidFill>
              <a:schemeClr val="lt1">
                <a:alpha val="89800"/>
              </a:schemeClr>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7" name="Google Shape;377;p21"/>
            <p:cNvSpPr txBox="1"/>
            <p:nvPr/>
          </p:nvSpPr>
          <p:spPr>
            <a:xfrm>
              <a:off x="541616" y="61892"/>
              <a:ext cx="3776700" cy="453900"/>
            </a:xfrm>
            <a:prstGeom prst="rect">
              <a:avLst/>
            </a:prstGeom>
            <a:noFill/>
            <a:ln>
              <a:noFill/>
            </a:ln>
          </p:spPr>
          <p:txBody>
            <a:bodyPr spcFirstLastPara="1" wrap="square" lIns="132733" tIns="11833" rIns="11833" bIns="11833" anchor="ctr" anchorCtr="0">
              <a:noAutofit/>
            </a:bodyPr>
            <a:lstStyle/>
            <a:p>
              <a:pPr marL="152396" lvl="1" indent="-152396">
                <a:lnSpc>
                  <a:spcPct val="90000"/>
                </a:lnSpc>
                <a:buClr>
                  <a:srgbClr val="000000"/>
                </a:buClr>
                <a:buSzPts val="1400"/>
                <a:buFont typeface="Arial"/>
                <a:buChar char="•"/>
              </a:pPr>
              <a:r>
                <a:rPr lang="en-US" sz="1867">
                  <a:solidFill>
                    <a:srgbClr val="000000"/>
                  </a:solidFill>
                  <a:latin typeface="Arial"/>
                  <a:ea typeface="Arial"/>
                  <a:cs typeface="Arial"/>
                  <a:sym typeface="Arial"/>
                </a:rPr>
                <a:t>A user is the owner of the file.</a:t>
              </a:r>
              <a:endParaRPr sz="1867">
                <a:solidFill>
                  <a:srgbClr val="000000"/>
                </a:solidFill>
                <a:latin typeface="Arial"/>
                <a:ea typeface="Arial"/>
                <a:cs typeface="Arial"/>
                <a:sym typeface="Arial"/>
              </a:endParaRPr>
            </a:p>
          </p:txBody>
        </p:sp>
        <p:sp>
          <p:nvSpPr>
            <p:cNvPr id="378" name="Google Shape;378;p21"/>
            <p:cNvSpPr/>
            <p:nvPr/>
          </p:nvSpPr>
          <p:spPr>
            <a:xfrm rot="5400000">
              <a:off x="-115985" y="670213"/>
              <a:ext cx="773700" cy="541500"/>
            </a:xfrm>
            <a:prstGeom prst="chevron">
              <a:avLst>
                <a:gd name="adj" fmla="val 50000"/>
              </a:avLst>
            </a:prstGeom>
            <a:solidFill>
              <a:srgbClr val="741B47"/>
            </a:solidFill>
            <a:ln w="25400" cap="flat" cmpd="sng">
              <a:solidFill>
                <a:srgbClr val="C27BA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79" name="Google Shape;379;p21"/>
            <p:cNvSpPr txBox="1"/>
            <p:nvPr/>
          </p:nvSpPr>
          <p:spPr>
            <a:xfrm>
              <a:off x="1" y="824921"/>
              <a:ext cx="541500" cy="232200"/>
            </a:xfrm>
            <a:prstGeom prst="rect">
              <a:avLst/>
            </a:prstGeom>
            <a:noFill/>
            <a:ln>
              <a:noFill/>
            </a:ln>
          </p:spPr>
          <p:txBody>
            <a:bodyPr spcFirstLastPara="1" wrap="square" lIns="11833" tIns="11833" rIns="11833" bIns="11833" anchor="ctr" anchorCtr="0">
              <a:noAutofit/>
            </a:bodyPr>
            <a:lstStyle/>
            <a:p>
              <a:pPr algn="ctr">
                <a:lnSpc>
                  <a:spcPct val="90000"/>
                </a:lnSpc>
                <a:buClr>
                  <a:srgbClr val="000000"/>
                </a:buClr>
                <a:buSzPts val="1400"/>
              </a:pPr>
              <a:r>
                <a:rPr lang="en-US" sz="1867">
                  <a:solidFill>
                    <a:schemeClr val="lt1"/>
                  </a:solidFill>
                  <a:latin typeface="Arial"/>
                  <a:ea typeface="Arial"/>
                  <a:cs typeface="Arial"/>
                  <a:sym typeface="Arial"/>
                </a:rPr>
                <a:t>Group</a:t>
              </a:r>
              <a:endParaRPr sz="1867">
                <a:solidFill>
                  <a:schemeClr val="lt1"/>
                </a:solidFill>
                <a:latin typeface="Arial"/>
                <a:ea typeface="Arial"/>
                <a:cs typeface="Arial"/>
                <a:sym typeface="Arial"/>
              </a:endParaRPr>
            </a:p>
          </p:txBody>
        </p:sp>
        <p:sp>
          <p:nvSpPr>
            <p:cNvPr id="380" name="Google Shape;380;p21"/>
            <p:cNvSpPr/>
            <p:nvPr/>
          </p:nvSpPr>
          <p:spPr>
            <a:xfrm rot="5400000">
              <a:off x="2190787" y="-1095136"/>
              <a:ext cx="502800" cy="3801300"/>
            </a:xfrm>
            <a:prstGeom prst="round2SameRect">
              <a:avLst>
                <a:gd name="adj1" fmla="val 16667"/>
                <a:gd name="adj2" fmla="val 0"/>
              </a:avLst>
            </a:prstGeom>
            <a:solidFill>
              <a:schemeClr val="lt1">
                <a:alpha val="89800"/>
              </a:schemeClr>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1" name="Google Shape;381;p21"/>
            <p:cNvSpPr txBox="1"/>
            <p:nvPr/>
          </p:nvSpPr>
          <p:spPr>
            <a:xfrm>
              <a:off x="541616" y="578664"/>
              <a:ext cx="3776700" cy="453900"/>
            </a:xfrm>
            <a:prstGeom prst="rect">
              <a:avLst/>
            </a:prstGeom>
            <a:noFill/>
            <a:ln>
              <a:noFill/>
            </a:ln>
          </p:spPr>
          <p:txBody>
            <a:bodyPr spcFirstLastPara="1" wrap="square" lIns="132733" tIns="11833" rIns="11833" bIns="11833" anchor="ctr" anchorCtr="0">
              <a:noAutofit/>
            </a:bodyPr>
            <a:lstStyle/>
            <a:p>
              <a:pPr marL="152396" lvl="1" indent="-152396">
                <a:lnSpc>
                  <a:spcPct val="90000"/>
                </a:lnSpc>
                <a:buClr>
                  <a:srgbClr val="000000"/>
                </a:buClr>
                <a:buSzPts val="1400"/>
                <a:buFont typeface="Arial"/>
                <a:buChar char="•"/>
              </a:pPr>
              <a:r>
                <a:rPr lang="en-US" sz="1867">
                  <a:solidFill>
                    <a:srgbClr val="000000"/>
                  </a:solidFill>
                  <a:latin typeface="Arial"/>
                  <a:ea typeface="Arial"/>
                  <a:cs typeface="Arial"/>
                  <a:sym typeface="Arial"/>
                </a:rPr>
                <a:t>A user- group can contain multiple users.</a:t>
              </a:r>
              <a:endParaRPr sz="1867">
                <a:solidFill>
                  <a:srgbClr val="000000"/>
                </a:solidFill>
                <a:latin typeface="Arial"/>
                <a:ea typeface="Arial"/>
                <a:cs typeface="Arial"/>
                <a:sym typeface="Arial"/>
              </a:endParaRPr>
            </a:p>
          </p:txBody>
        </p:sp>
        <p:sp>
          <p:nvSpPr>
            <p:cNvPr id="382" name="Google Shape;382;p21"/>
            <p:cNvSpPr/>
            <p:nvPr/>
          </p:nvSpPr>
          <p:spPr>
            <a:xfrm rot="5400000">
              <a:off x="-115985" y="1223713"/>
              <a:ext cx="773700" cy="541500"/>
            </a:xfrm>
            <a:prstGeom prst="chevron">
              <a:avLst>
                <a:gd name="adj" fmla="val 50000"/>
              </a:avLst>
            </a:prstGeom>
            <a:solidFill>
              <a:srgbClr val="741B47"/>
            </a:solidFill>
            <a:ln w="25400" cap="flat" cmpd="sng">
              <a:solidFill>
                <a:srgbClr val="C27BA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3" name="Google Shape;383;p21"/>
            <p:cNvSpPr txBox="1"/>
            <p:nvPr/>
          </p:nvSpPr>
          <p:spPr>
            <a:xfrm>
              <a:off x="1" y="1378422"/>
              <a:ext cx="541500" cy="232200"/>
            </a:xfrm>
            <a:prstGeom prst="rect">
              <a:avLst/>
            </a:prstGeom>
            <a:noFill/>
            <a:ln>
              <a:noFill/>
            </a:ln>
          </p:spPr>
          <p:txBody>
            <a:bodyPr spcFirstLastPara="1" wrap="square" lIns="11833" tIns="11833" rIns="11833" bIns="11833" anchor="ctr" anchorCtr="0">
              <a:noAutofit/>
            </a:bodyPr>
            <a:lstStyle/>
            <a:p>
              <a:pPr algn="ctr">
                <a:lnSpc>
                  <a:spcPct val="90000"/>
                </a:lnSpc>
                <a:buClr>
                  <a:srgbClr val="000000"/>
                </a:buClr>
                <a:buSzPts val="1400"/>
              </a:pPr>
              <a:r>
                <a:rPr lang="en-US" sz="1867">
                  <a:solidFill>
                    <a:schemeClr val="lt1"/>
                  </a:solidFill>
                  <a:latin typeface="Arial"/>
                  <a:ea typeface="Arial"/>
                  <a:cs typeface="Arial"/>
                  <a:sym typeface="Arial"/>
                </a:rPr>
                <a:t>Other</a:t>
              </a:r>
              <a:endParaRPr sz="1867">
                <a:solidFill>
                  <a:schemeClr val="lt1"/>
                </a:solidFill>
                <a:latin typeface="Arial"/>
                <a:ea typeface="Arial"/>
                <a:cs typeface="Arial"/>
                <a:sym typeface="Arial"/>
              </a:endParaRPr>
            </a:p>
          </p:txBody>
        </p:sp>
        <p:sp>
          <p:nvSpPr>
            <p:cNvPr id="384" name="Google Shape;384;p21"/>
            <p:cNvSpPr/>
            <p:nvPr/>
          </p:nvSpPr>
          <p:spPr>
            <a:xfrm rot="5400000">
              <a:off x="2190787" y="-541635"/>
              <a:ext cx="502800" cy="3801300"/>
            </a:xfrm>
            <a:prstGeom prst="round2SameRect">
              <a:avLst>
                <a:gd name="adj1" fmla="val 16667"/>
                <a:gd name="adj2" fmla="val 0"/>
              </a:avLst>
            </a:prstGeom>
            <a:solidFill>
              <a:schemeClr val="lt1">
                <a:alpha val="89800"/>
              </a:schemeClr>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5" name="Google Shape;385;p21"/>
            <p:cNvSpPr txBox="1"/>
            <p:nvPr/>
          </p:nvSpPr>
          <p:spPr>
            <a:xfrm>
              <a:off x="541616" y="1132165"/>
              <a:ext cx="3776700" cy="453900"/>
            </a:xfrm>
            <a:prstGeom prst="rect">
              <a:avLst/>
            </a:prstGeom>
            <a:noFill/>
            <a:ln>
              <a:noFill/>
            </a:ln>
          </p:spPr>
          <p:txBody>
            <a:bodyPr spcFirstLastPara="1" wrap="square" lIns="132733" tIns="11833" rIns="11833" bIns="11833" anchor="ctr" anchorCtr="0">
              <a:noAutofit/>
            </a:bodyPr>
            <a:lstStyle/>
            <a:p>
              <a:pPr marL="152396" lvl="1" indent="-152396">
                <a:lnSpc>
                  <a:spcPct val="90000"/>
                </a:lnSpc>
                <a:buClr>
                  <a:srgbClr val="000000"/>
                </a:buClr>
                <a:buSzPts val="1400"/>
                <a:buFont typeface="Arial"/>
                <a:buChar char="•"/>
              </a:pPr>
              <a:r>
                <a:rPr lang="en-US" sz="1867">
                  <a:solidFill>
                    <a:srgbClr val="000000"/>
                  </a:solidFill>
                  <a:latin typeface="Arial"/>
                  <a:ea typeface="Arial"/>
                  <a:cs typeface="Arial"/>
                  <a:sym typeface="Arial"/>
                </a:rPr>
                <a:t>Any other user who has access to a file.</a:t>
              </a:r>
              <a:endParaRPr sz="1867">
                <a:solidFill>
                  <a:srgbClr val="000000"/>
                </a:solidFill>
                <a:latin typeface="Arial"/>
                <a:ea typeface="Arial"/>
                <a:cs typeface="Arial"/>
                <a:sym typeface="Arial"/>
              </a:endParaRPr>
            </a:p>
          </p:txBody>
        </p:sp>
      </p:grpSp>
      <p:grpSp>
        <p:nvGrpSpPr>
          <p:cNvPr id="386" name="Google Shape;386;p21"/>
          <p:cNvGrpSpPr/>
          <p:nvPr/>
        </p:nvGrpSpPr>
        <p:grpSpPr>
          <a:xfrm>
            <a:off x="6210600" y="1575075"/>
            <a:ext cx="5790448" cy="2507603"/>
            <a:chOff x="1" y="612"/>
            <a:chExt cx="4342836" cy="1880702"/>
          </a:xfrm>
        </p:grpSpPr>
        <p:sp>
          <p:nvSpPr>
            <p:cNvPr id="387" name="Google Shape;387;p21"/>
            <p:cNvSpPr/>
            <p:nvPr/>
          </p:nvSpPr>
          <p:spPr>
            <a:xfrm rot="5400000">
              <a:off x="-115985" y="116712"/>
              <a:ext cx="773700" cy="541500"/>
            </a:xfrm>
            <a:prstGeom prst="chevron">
              <a:avLst>
                <a:gd name="adj" fmla="val 50000"/>
              </a:avLst>
            </a:prstGeom>
            <a:solidFill>
              <a:srgbClr val="741B47"/>
            </a:solidFill>
            <a:ln w="25400" cap="flat" cmpd="sng">
              <a:solidFill>
                <a:srgbClr val="C27BA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88" name="Google Shape;388;p21"/>
            <p:cNvSpPr txBox="1"/>
            <p:nvPr/>
          </p:nvSpPr>
          <p:spPr>
            <a:xfrm>
              <a:off x="1" y="271420"/>
              <a:ext cx="541500" cy="232200"/>
            </a:xfrm>
            <a:prstGeom prst="rect">
              <a:avLst/>
            </a:prstGeom>
            <a:noFill/>
            <a:ln>
              <a:noFill/>
            </a:ln>
          </p:spPr>
          <p:txBody>
            <a:bodyPr spcFirstLastPara="1" wrap="square" lIns="10133" tIns="10133" rIns="10133" bIns="10133" anchor="ctr" anchorCtr="0">
              <a:noAutofit/>
            </a:bodyPr>
            <a:lstStyle/>
            <a:p>
              <a:pPr algn="ctr">
                <a:lnSpc>
                  <a:spcPct val="90000"/>
                </a:lnSpc>
                <a:buClr>
                  <a:srgbClr val="000000"/>
                </a:buClr>
                <a:buSzPts val="1200"/>
              </a:pPr>
              <a:r>
                <a:rPr lang="en-US" sz="1600">
                  <a:solidFill>
                    <a:schemeClr val="lt1"/>
                  </a:solidFill>
                  <a:latin typeface="Arial"/>
                  <a:ea typeface="Arial"/>
                  <a:cs typeface="Arial"/>
                  <a:sym typeface="Arial"/>
                </a:rPr>
                <a:t>Read</a:t>
              </a:r>
              <a:endParaRPr sz="1600">
                <a:solidFill>
                  <a:schemeClr val="lt1"/>
                </a:solidFill>
                <a:latin typeface="Arial"/>
                <a:ea typeface="Arial"/>
                <a:cs typeface="Arial"/>
                <a:sym typeface="Arial"/>
              </a:endParaRPr>
            </a:p>
          </p:txBody>
        </p:sp>
        <p:sp>
          <p:nvSpPr>
            <p:cNvPr id="389" name="Google Shape;389;p21"/>
            <p:cNvSpPr/>
            <p:nvPr/>
          </p:nvSpPr>
          <p:spPr>
            <a:xfrm rot="5400000">
              <a:off x="2190787" y="-1611908"/>
              <a:ext cx="502800" cy="3801300"/>
            </a:xfrm>
            <a:prstGeom prst="round2SameRect">
              <a:avLst>
                <a:gd name="adj1" fmla="val 16667"/>
                <a:gd name="adj2" fmla="val 0"/>
              </a:avLst>
            </a:prstGeom>
            <a:solidFill>
              <a:schemeClr val="lt1">
                <a:alpha val="89800"/>
              </a:schemeClr>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0" name="Google Shape;390;p21"/>
            <p:cNvSpPr txBox="1"/>
            <p:nvPr/>
          </p:nvSpPr>
          <p:spPr>
            <a:xfrm>
              <a:off x="541616" y="61892"/>
              <a:ext cx="3776700" cy="453900"/>
            </a:xfrm>
            <a:prstGeom prst="rect">
              <a:avLst/>
            </a:prstGeom>
            <a:noFill/>
            <a:ln>
              <a:noFill/>
            </a:ln>
          </p:spPr>
          <p:txBody>
            <a:bodyPr spcFirstLastPara="1" wrap="square" lIns="113767" tIns="10133" rIns="10133" bIns="10133" anchor="ctr" anchorCtr="0">
              <a:noAutofit/>
            </a:bodyPr>
            <a:lstStyle/>
            <a:p>
              <a:pPr marL="152396" lvl="1" indent="-152396">
                <a:lnSpc>
                  <a:spcPct val="90000"/>
                </a:lnSpc>
                <a:buClr>
                  <a:srgbClr val="000000"/>
                </a:buClr>
                <a:buSzPts val="1200"/>
                <a:buFont typeface="Arial"/>
                <a:buChar char="•"/>
              </a:pPr>
              <a:r>
                <a:rPr lang="en-US" sz="1600">
                  <a:solidFill>
                    <a:srgbClr val="000000"/>
                  </a:solidFill>
                  <a:latin typeface="Arial"/>
                  <a:ea typeface="Arial"/>
                  <a:cs typeface="Arial"/>
                  <a:sym typeface="Arial"/>
                </a:rPr>
                <a:t>This permission give you the authority to open and read a file.</a:t>
              </a:r>
              <a:endParaRPr sz="1600">
                <a:solidFill>
                  <a:srgbClr val="000000"/>
                </a:solidFill>
                <a:latin typeface="Arial"/>
                <a:ea typeface="Arial"/>
                <a:cs typeface="Arial"/>
                <a:sym typeface="Arial"/>
              </a:endParaRPr>
            </a:p>
          </p:txBody>
        </p:sp>
        <p:sp>
          <p:nvSpPr>
            <p:cNvPr id="391" name="Google Shape;391;p21"/>
            <p:cNvSpPr/>
            <p:nvPr/>
          </p:nvSpPr>
          <p:spPr>
            <a:xfrm rot="5400000">
              <a:off x="-115985" y="670213"/>
              <a:ext cx="773700" cy="541500"/>
            </a:xfrm>
            <a:prstGeom prst="chevron">
              <a:avLst>
                <a:gd name="adj" fmla="val 50000"/>
              </a:avLst>
            </a:prstGeom>
            <a:solidFill>
              <a:srgbClr val="741B47"/>
            </a:solidFill>
            <a:ln w="25400" cap="flat" cmpd="sng">
              <a:solidFill>
                <a:srgbClr val="C27BA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2" name="Google Shape;392;p21"/>
            <p:cNvSpPr txBox="1"/>
            <p:nvPr/>
          </p:nvSpPr>
          <p:spPr>
            <a:xfrm>
              <a:off x="1" y="824921"/>
              <a:ext cx="541500" cy="232200"/>
            </a:xfrm>
            <a:prstGeom prst="rect">
              <a:avLst/>
            </a:prstGeom>
            <a:noFill/>
            <a:ln>
              <a:noFill/>
            </a:ln>
          </p:spPr>
          <p:txBody>
            <a:bodyPr spcFirstLastPara="1" wrap="square" lIns="10133" tIns="10133" rIns="10133" bIns="10133" anchor="ctr" anchorCtr="0">
              <a:noAutofit/>
            </a:bodyPr>
            <a:lstStyle/>
            <a:p>
              <a:pPr algn="ctr">
                <a:lnSpc>
                  <a:spcPct val="90000"/>
                </a:lnSpc>
                <a:buClr>
                  <a:srgbClr val="000000"/>
                </a:buClr>
                <a:buSzPts val="1200"/>
              </a:pPr>
              <a:r>
                <a:rPr lang="en-US" sz="1600">
                  <a:solidFill>
                    <a:schemeClr val="lt1"/>
                  </a:solidFill>
                  <a:latin typeface="Arial"/>
                  <a:ea typeface="Arial"/>
                  <a:cs typeface="Arial"/>
                  <a:sym typeface="Arial"/>
                </a:rPr>
                <a:t>Write</a:t>
              </a:r>
              <a:endParaRPr sz="1600">
                <a:solidFill>
                  <a:schemeClr val="lt1"/>
                </a:solidFill>
                <a:latin typeface="Arial"/>
                <a:ea typeface="Arial"/>
                <a:cs typeface="Arial"/>
                <a:sym typeface="Arial"/>
              </a:endParaRPr>
            </a:p>
          </p:txBody>
        </p:sp>
        <p:sp>
          <p:nvSpPr>
            <p:cNvPr id="393" name="Google Shape;393;p21"/>
            <p:cNvSpPr/>
            <p:nvPr/>
          </p:nvSpPr>
          <p:spPr>
            <a:xfrm rot="5400000">
              <a:off x="2190787" y="-1095136"/>
              <a:ext cx="502800" cy="3801300"/>
            </a:xfrm>
            <a:prstGeom prst="round2SameRect">
              <a:avLst>
                <a:gd name="adj1" fmla="val 16667"/>
                <a:gd name="adj2" fmla="val 0"/>
              </a:avLst>
            </a:prstGeom>
            <a:solidFill>
              <a:schemeClr val="lt1">
                <a:alpha val="89800"/>
              </a:schemeClr>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4" name="Google Shape;394;p21"/>
            <p:cNvSpPr txBox="1"/>
            <p:nvPr/>
          </p:nvSpPr>
          <p:spPr>
            <a:xfrm>
              <a:off x="541616" y="578664"/>
              <a:ext cx="3776700" cy="453900"/>
            </a:xfrm>
            <a:prstGeom prst="rect">
              <a:avLst/>
            </a:prstGeom>
            <a:noFill/>
            <a:ln>
              <a:noFill/>
            </a:ln>
          </p:spPr>
          <p:txBody>
            <a:bodyPr spcFirstLastPara="1" wrap="square" lIns="113767" tIns="10133" rIns="10133" bIns="10133" anchor="ctr" anchorCtr="0">
              <a:noAutofit/>
            </a:bodyPr>
            <a:lstStyle/>
            <a:p>
              <a:pPr marL="152396" lvl="1" indent="-152396">
                <a:lnSpc>
                  <a:spcPct val="90000"/>
                </a:lnSpc>
                <a:buClr>
                  <a:srgbClr val="000000"/>
                </a:buClr>
                <a:buSzPts val="1200"/>
                <a:buFont typeface="Arial"/>
                <a:buChar char="•"/>
              </a:pPr>
              <a:r>
                <a:rPr lang="en-US" sz="1600">
                  <a:solidFill>
                    <a:srgbClr val="000000"/>
                  </a:solidFill>
                  <a:latin typeface="Arial"/>
                  <a:ea typeface="Arial"/>
                  <a:cs typeface="Arial"/>
                  <a:sym typeface="Arial"/>
                </a:rPr>
                <a:t>The write permission gives you the authority to modify the contents of a file.</a:t>
              </a:r>
              <a:endParaRPr sz="1600">
                <a:solidFill>
                  <a:srgbClr val="000000"/>
                </a:solidFill>
                <a:latin typeface="Arial"/>
                <a:ea typeface="Arial"/>
                <a:cs typeface="Arial"/>
                <a:sym typeface="Arial"/>
              </a:endParaRPr>
            </a:p>
          </p:txBody>
        </p:sp>
        <p:sp>
          <p:nvSpPr>
            <p:cNvPr id="395" name="Google Shape;395;p21"/>
            <p:cNvSpPr/>
            <p:nvPr/>
          </p:nvSpPr>
          <p:spPr>
            <a:xfrm rot="5400000">
              <a:off x="-115985" y="1223713"/>
              <a:ext cx="773700" cy="541500"/>
            </a:xfrm>
            <a:prstGeom prst="chevron">
              <a:avLst>
                <a:gd name="adj" fmla="val 50000"/>
              </a:avLst>
            </a:prstGeom>
            <a:solidFill>
              <a:srgbClr val="741B47"/>
            </a:solidFill>
            <a:ln w="25400" cap="flat" cmpd="sng">
              <a:solidFill>
                <a:srgbClr val="C27BA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6" name="Google Shape;396;p21"/>
            <p:cNvSpPr txBox="1"/>
            <p:nvPr/>
          </p:nvSpPr>
          <p:spPr>
            <a:xfrm>
              <a:off x="1" y="1378422"/>
              <a:ext cx="541500" cy="232200"/>
            </a:xfrm>
            <a:prstGeom prst="rect">
              <a:avLst/>
            </a:prstGeom>
            <a:noFill/>
            <a:ln>
              <a:noFill/>
            </a:ln>
          </p:spPr>
          <p:txBody>
            <a:bodyPr spcFirstLastPara="1" wrap="square" lIns="9300" tIns="9300" rIns="9300" bIns="9300" anchor="ctr" anchorCtr="0">
              <a:noAutofit/>
            </a:bodyPr>
            <a:lstStyle/>
            <a:p>
              <a:pPr algn="ctr">
                <a:lnSpc>
                  <a:spcPct val="90000"/>
                </a:lnSpc>
                <a:buClr>
                  <a:srgbClr val="000000"/>
                </a:buClr>
                <a:buSzPts val="1100"/>
              </a:pPr>
              <a:r>
                <a:rPr lang="en-US" sz="1467">
                  <a:solidFill>
                    <a:schemeClr val="lt1"/>
                  </a:solidFill>
                  <a:latin typeface="Arial"/>
                  <a:ea typeface="Arial"/>
                  <a:cs typeface="Arial"/>
                  <a:sym typeface="Arial"/>
                </a:rPr>
                <a:t>Execute</a:t>
              </a:r>
              <a:endParaRPr sz="1467">
                <a:solidFill>
                  <a:schemeClr val="lt1"/>
                </a:solidFill>
                <a:latin typeface="Arial"/>
                <a:ea typeface="Arial"/>
                <a:cs typeface="Arial"/>
                <a:sym typeface="Arial"/>
              </a:endParaRPr>
            </a:p>
          </p:txBody>
        </p:sp>
        <p:sp>
          <p:nvSpPr>
            <p:cNvPr id="397" name="Google Shape;397;p21"/>
            <p:cNvSpPr/>
            <p:nvPr/>
          </p:nvSpPr>
          <p:spPr>
            <a:xfrm rot="5400000">
              <a:off x="2190787" y="-541635"/>
              <a:ext cx="502800" cy="3801300"/>
            </a:xfrm>
            <a:prstGeom prst="round2SameRect">
              <a:avLst>
                <a:gd name="adj1" fmla="val 16667"/>
                <a:gd name="adj2" fmla="val 0"/>
              </a:avLst>
            </a:prstGeom>
            <a:solidFill>
              <a:schemeClr val="lt1">
                <a:alpha val="89800"/>
              </a:schemeClr>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98" name="Google Shape;398;p21"/>
            <p:cNvSpPr txBox="1"/>
            <p:nvPr/>
          </p:nvSpPr>
          <p:spPr>
            <a:xfrm>
              <a:off x="541616" y="1132165"/>
              <a:ext cx="3776700" cy="453900"/>
            </a:xfrm>
            <a:prstGeom prst="rect">
              <a:avLst/>
            </a:prstGeom>
            <a:noFill/>
            <a:ln>
              <a:noFill/>
            </a:ln>
          </p:spPr>
          <p:txBody>
            <a:bodyPr spcFirstLastPara="1" wrap="square" lIns="113767" tIns="10133" rIns="10133" bIns="10133" anchor="ctr" anchorCtr="0">
              <a:noAutofit/>
            </a:bodyPr>
            <a:lstStyle/>
            <a:p>
              <a:pPr marL="152396" lvl="1" indent="-152396">
                <a:lnSpc>
                  <a:spcPct val="90000"/>
                </a:lnSpc>
                <a:buClr>
                  <a:srgbClr val="000000"/>
                </a:buClr>
                <a:buSzPts val="1200"/>
                <a:buFont typeface="Arial"/>
                <a:buChar char="•"/>
              </a:pPr>
              <a:r>
                <a:rPr lang="en-US" sz="1600">
                  <a:solidFill>
                    <a:srgbClr val="000000"/>
                  </a:solidFill>
                  <a:latin typeface="Arial"/>
                  <a:ea typeface="Arial"/>
                  <a:cs typeface="Arial"/>
                  <a:sym typeface="Arial"/>
                </a:rPr>
                <a:t>you cannot run a program unless the execute permission is set.</a:t>
              </a:r>
              <a:endParaRPr sz="1600">
                <a:solidFill>
                  <a:srgbClr val="000000"/>
                </a:solidFill>
                <a:latin typeface="Arial"/>
                <a:ea typeface="Arial"/>
                <a:cs typeface="Arial"/>
                <a:sym typeface="Arial"/>
              </a:endParaRPr>
            </a:p>
          </p:txBody>
        </p:sp>
      </p:grpSp>
      <p:sp>
        <p:nvSpPr>
          <p:cNvPr id="399" name="Google Shape;399;p21"/>
          <p:cNvSpPr txBox="1"/>
          <p:nvPr/>
        </p:nvSpPr>
        <p:spPr>
          <a:xfrm>
            <a:off x="1176669" y="1066800"/>
            <a:ext cx="3459200" cy="451600"/>
          </a:xfrm>
          <a:prstGeom prst="rect">
            <a:avLst/>
          </a:prstGeom>
          <a:noFill/>
          <a:ln>
            <a:noFill/>
          </a:ln>
        </p:spPr>
        <p:txBody>
          <a:bodyPr spcFirstLastPara="1" wrap="square" lIns="121900" tIns="60933" rIns="121900" bIns="60933" anchor="t" anchorCtr="0">
            <a:noAutofit/>
          </a:bodyPr>
          <a:lstStyle/>
          <a:p>
            <a:pPr algn="ctr"/>
            <a:r>
              <a:rPr lang="en-US" sz="2133" b="1">
                <a:solidFill>
                  <a:srgbClr val="000000"/>
                </a:solidFill>
                <a:latin typeface="Arial"/>
                <a:ea typeface="Arial"/>
                <a:cs typeface="Arial"/>
                <a:sym typeface="Arial"/>
              </a:rPr>
              <a:t>Ownership</a:t>
            </a:r>
            <a:endParaRPr sz="2133" b="1">
              <a:solidFill>
                <a:srgbClr val="000000"/>
              </a:solidFill>
              <a:latin typeface="Arial"/>
              <a:ea typeface="Arial"/>
              <a:cs typeface="Arial"/>
              <a:sym typeface="Arial"/>
            </a:endParaRPr>
          </a:p>
        </p:txBody>
      </p:sp>
      <p:sp>
        <p:nvSpPr>
          <p:cNvPr id="400" name="Google Shape;400;p21"/>
          <p:cNvSpPr txBox="1"/>
          <p:nvPr/>
        </p:nvSpPr>
        <p:spPr>
          <a:xfrm>
            <a:off x="7149804" y="1066800"/>
            <a:ext cx="3459200" cy="451600"/>
          </a:xfrm>
          <a:prstGeom prst="rect">
            <a:avLst/>
          </a:prstGeom>
          <a:noFill/>
          <a:ln>
            <a:noFill/>
          </a:ln>
        </p:spPr>
        <p:txBody>
          <a:bodyPr spcFirstLastPara="1" wrap="square" lIns="121900" tIns="60933" rIns="121900" bIns="60933" anchor="t" anchorCtr="0">
            <a:noAutofit/>
          </a:bodyPr>
          <a:lstStyle/>
          <a:p>
            <a:pPr algn="ctr"/>
            <a:r>
              <a:rPr lang="en-US" sz="2133" b="1">
                <a:solidFill>
                  <a:srgbClr val="000000"/>
                </a:solidFill>
                <a:latin typeface="Arial"/>
                <a:ea typeface="Arial"/>
                <a:cs typeface="Arial"/>
                <a:sym typeface="Arial"/>
              </a:rPr>
              <a:t>Permission</a:t>
            </a:r>
            <a:endParaRPr sz="2133" b="1">
              <a:solidFill>
                <a:srgbClr val="000000"/>
              </a:solidFill>
              <a:latin typeface="Arial"/>
              <a:ea typeface="Arial"/>
              <a:cs typeface="Arial"/>
              <a:sym typeface="Arial"/>
            </a:endParaRPr>
          </a:p>
        </p:txBody>
      </p:sp>
      <p:pic>
        <p:nvPicPr>
          <p:cNvPr id="401" name="Google Shape;401;p21" descr="Basic Command"/>
          <p:cNvPicPr preferRelativeResize="0"/>
          <p:nvPr/>
        </p:nvPicPr>
        <p:blipFill rotWithShape="1">
          <a:blip r:embed="rId3">
            <a:alphaModFix/>
          </a:blip>
          <a:srcRect/>
          <a:stretch/>
        </p:blipFill>
        <p:spPr>
          <a:xfrm>
            <a:off x="3953601" y="4011067"/>
            <a:ext cx="4068233" cy="274473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22"/>
          <p:cNvPicPr preferRelativeResize="0"/>
          <p:nvPr/>
        </p:nvPicPr>
        <p:blipFill rotWithShape="1">
          <a:blip r:embed="rId3">
            <a:alphaModFix/>
          </a:blip>
          <a:srcRect t="48459" r="78037" b="34021"/>
          <a:stretch/>
        </p:blipFill>
        <p:spPr>
          <a:xfrm>
            <a:off x="3799133" y="4265867"/>
            <a:ext cx="5625768" cy="1219000"/>
          </a:xfrm>
          <a:prstGeom prst="rect">
            <a:avLst/>
          </a:prstGeom>
          <a:noFill/>
          <a:ln>
            <a:noFill/>
          </a:ln>
        </p:spPr>
      </p:pic>
      <p:sp>
        <p:nvSpPr>
          <p:cNvPr id="407" name="Google Shape;407;p22"/>
          <p:cNvSpPr txBox="1">
            <a:spLocks noGrp="1"/>
          </p:cNvSpPr>
          <p:nvPr>
            <p:ph type="sldNum" idx="12"/>
          </p:nvPr>
        </p:nvSpPr>
        <p:spPr>
          <a:xfrm>
            <a:off x="11878831" y="6071128"/>
            <a:ext cx="274000" cy="236800"/>
          </a:xfrm>
          <a:prstGeom prst="rect">
            <a:avLst/>
          </a:prstGeom>
        </p:spPr>
        <p:txBody>
          <a:bodyPr spcFirstLastPara="1" vert="horz" wrap="square" lIns="0" tIns="0" rIns="0" bIns="0" rtlCol="0" anchor="b" anchorCtr="0">
            <a:noAutofit/>
          </a:bodyPr>
          <a:lstStyle/>
          <a:p>
            <a:fld id="{00000000-1234-1234-1234-123412341234}" type="slidenum">
              <a:rPr lang="en-US"/>
              <a:pPr/>
              <a:t>45</a:t>
            </a:fld>
            <a:endParaRPr/>
          </a:p>
        </p:txBody>
      </p:sp>
      <p:grpSp>
        <p:nvGrpSpPr>
          <p:cNvPr id="408" name="Google Shape;408;p22"/>
          <p:cNvGrpSpPr/>
          <p:nvPr/>
        </p:nvGrpSpPr>
        <p:grpSpPr>
          <a:xfrm>
            <a:off x="4895955" y="3175343"/>
            <a:ext cx="722152" cy="1031600"/>
            <a:chOff x="525591" y="1811607"/>
            <a:chExt cx="541614" cy="773700"/>
          </a:xfrm>
        </p:grpSpPr>
        <p:sp>
          <p:nvSpPr>
            <p:cNvPr id="409" name="Google Shape;409;p22"/>
            <p:cNvSpPr/>
            <p:nvPr/>
          </p:nvSpPr>
          <p:spPr>
            <a:xfrm rot="5400000">
              <a:off x="409605" y="1927707"/>
              <a:ext cx="773700" cy="541500"/>
            </a:xfrm>
            <a:prstGeom prst="chevron">
              <a:avLst>
                <a:gd name="adj" fmla="val 50000"/>
              </a:avLst>
            </a:prstGeom>
            <a:solidFill>
              <a:srgbClr val="741B47"/>
            </a:solidFill>
            <a:ln w="25400" cap="flat" cmpd="sng">
              <a:solidFill>
                <a:srgbClr val="C27BA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0" name="Google Shape;410;p22"/>
            <p:cNvSpPr txBox="1"/>
            <p:nvPr/>
          </p:nvSpPr>
          <p:spPr>
            <a:xfrm>
              <a:off x="525591" y="2082415"/>
              <a:ext cx="541500" cy="232200"/>
            </a:xfrm>
            <a:prstGeom prst="rect">
              <a:avLst/>
            </a:prstGeom>
            <a:noFill/>
            <a:ln>
              <a:noFill/>
            </a:ln>
          </p:spPr>
          <p:txBody>
            <a:bodyPr spcFirstLastPara="1" wrap="square" lIns="11833" tIns="11833" rIns="11833" bIns="11833" anchor="ctr" anchorCtr="0">
              <a:noAutofit/>
            </a:bodyPr>
            <a:lstStyle/>
            <a:p>
              <a:pPr algn="ctr">
                <a:lnSpc>
                  <a:spcPct val="90000"/>
                </a:lnSpc>
                <a:buClr>
                  <a:srgbClr val="000000"/>
                </a:buClr>
                <a:buSzPts val="1400"/>
              </a:pPr>
              <a:r>
                <a:rPr lang="en-US" sz="1867">
                  <a:solidFill>
                    <a:schemeClr val="lt1"/>
                  </a:solidFill>
                  <a:latin typeface="Arial"/>
                  <a:ea typeface="Arial"/>
                  <a:cs typeface="Arial"/>
                  <a:sym typeface="Arial"/>
                </a:rPr>
                <a:t>User</a:t>
              </a:r>
              <a:endParaRPr sz="1867">
                <a:solidFill>
                  <a:schemeClr val="lt1"/>
                </a:solidFill>
                <a:latin typeface="Arial"/>
                <a:ea typeface="Arial"/>
                <a:cs typeface="Arial"/>
                <a:sym typeface="Arial"/>
              </a:endParaRPr>
            </a:p>
          </p:txBody>
        </p:sp>
      </p:grpSp>
      <p:grpSp>
        <p:nvGrpSpPr>
          <p:cNvPr id="411" name="Google Shape;411;p22"/>
          <p:cNvGrpSpPr/>
          <p:nvPr/>
        </p:nvGrpSpPr>
        <p:grpSpPr>
          <a:xfrm>
            <a:off x="6472355" y="2359344"/>
            <a:ext cx="722152" cy="1031600"/>
            <a:chOff x="1143891" y="921333"/>
            <a:chExt cx="541614" cy="773700"/>
          </a:xfrm>
        </p:grpSpPr>
        <p:sp>
          <p:nvSpPr>
            <p:cNvPr id="412" name="Google Shape;412;p22"/>
            <p:cNvSpPr/>
            <p:nvPr/>
          </p:nvSpPr>
          <p:spPr>
            <a:xfrm rot="5400000">
              <a:off x="1027905" y="1037433"/>
              <a:ext cx="773700" cy="541500"/>
            </a:xfrm>
            <a:prstGeom prst="chevron">
              <a:avLst>
                <a:gd name="adj" fmla="val 50000"/>
              </a:avLst>
            </a:prstGeom>
            <a:solidFill>
              <a:srgbClr val="741B47"/>
            </a:solidFill>
            <a:ln w="25400" cap="flat" cmpd="sng">
              <a:solidFill>
                <a:srgbClr val="C27BA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3" name="Google Shape;413;p22"/>
            <p:cNvSpPr txBox="1"/>
            <p:nvPr/>
          </p:nvSpPr>
          <p:spPr>
            <a:xfrm>
              <a:off x="1143891" y="1192141"/>
              <a:ext cx="541500" cy="232200"/>
            </a:xfrm>
            <a:prstGeom prst="rect">
              <a:avLst/>
            </a:prstGeom>
            <a:noFill/>
            <a:ln>
              <a:noFill/>
            </a:ln>
          </p:spPr>
          <p:txBody>
            <a:bodyPr spcFirstLastPara="1" wrap="square" lIns="11833" tIns="11833" rIns="11833" bIns="11833" anchor="ctr" anchorCtr="0">
              <a:noAutofit/>
            </a:bodyPr>
            <a:lstStyle/>
            <a:p>
              <a:pPr algn="ctr">
                <a:lnSpc>
                  <a:spcPct val="90000"/>
                </a:lnSpc>
                <a:buClr>
                  <a:srgbClr val="000000"/>
                </a:buClr>
                <a:buSzPts val="1400"/>
              </a:pPr>
              <a:r>
                <a:rPr lang="en-US" sz="1867">
                  <a:solidFill>
                    <a:schemeClr val="lt1"/>
                  </a:solidFill>
                  <a:latin typeface="Arial"/>
                  <a:ea typeface="Arial"/>
                  <a:cs typeface="Arial"/>
                  <a:sym typeface="Arial"/>
                </a:rPr>
                <a:t>Group</a:t>
              </a:r>
              <a:endParaRPr sz="1867">
                <a:solidFill>
                  <a:schemeClr val="lt1"/>
                </a:solidFill>
                <a:latin typeface="Arial"/>
                <a:ea typeface="Arial"/>
                <a:cs typeface="Arial"/>
                <a:sym typeface="Arial"/>
              </a:endParaRPr>
            </a:p>
          </p:txBody>
        </p:sp>
      </p:grpSp>
      <p:grpSp>
        <p:nvGrpSpPr>
          <p:cNvPr id="414" name="Google Shape;414;p22"/>
          <p:cNvGrpSpPr/>
          <p:nvPr/>
        </p:nvGrpSpPr>
        <p:grpSpPr>
          <a:xfrm>
            <a:off x="8070755" y="1327744"/>
            <a:ext cx="722152" cy="1031600"/>
            <a:chOff x="1762316" y="216458"/>
            <a:chExt cx="541614" cy="773700"/>
          </a:xfrm>
        </p:grpSpPr>
        <p:sp>
          <p:nvSpPr>
            <p:cNvPr id="415" name="Google Shape;415;p22"/>
            <p:cNvSpPr/>
            <p:nvPr/>
          </p:nvSpPr>
          <p:spPr>
            <a:xfrm rot="5400000">
              <a:off x="1646330" y="332558"/>
              <a:ext cx="773700" cy="541500"/>
            </a:xfrm>
            <a:prstGeom prst="chevron">
              <a:avLst>
                <a:gd name="adj" fmla="val 50000"/>
              </a:avLst>
            </a:prstGeom>
            <a:solidFill>
              <a:srgbClr val="741B47"/>
            </a:solidFill>
            <a:ln w="25400" cap="flat" cmpd="sng">
              <a:solidFill>
                <a:srgbClr val="C27BA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6" name="Google Shape;416;p22"/>
            <p:cNvSpPr txBox="1"/>
            <p:nvPr/>
          </p:nvSpPr>
          <p:spPr>
            <a:xfrm>
              <a:off x="1762316" y="487267"/>
              <a:ext cx="541500" cy="232200"/>
            </a:xfrm>
            <a:prstGeom prst="rect">
              <a:avLst/>
            </a:prstGeom>
            <a:noFill/>
            <a:ln>
              <a:noFill/>
            </a:ln>
          </p:spPr>
          <p:txBody>
            <a:bodyPr spcFirstLastPara="1" wrap="square" lIns="11833" tIns="11833" rIns="11833" bIns="11833" anchor="ctr" anchorCtr="0">
              <a:noAutofit/>
            </a:bodyPr>
            <a:lstStyle/>
            <a:p>
              <a:pPr algn="ctr">
                <a:lnSpc>
                  <a:spcPct val="90000"/>
                </a:lnSpc>
                <a:buClr>
                  <a:srgbClr val="000000"/>
                </a:buClr>
                <a:buSzPts val="1400"/>
              </a:pPr>
              <a:r>
                <a:rPr lang="en-US" sz="1867">
                  <a:solidFill>
                    <a:schemeClr val="lt1"/>
                  </a:solidFill>
                  <a:latin typeface="Arial"/>
                  <a:ea typeface="Arial"/>
                  <a:cs typeface="Arial"/>
                  <a:sym typeface="Arial"/>
                </a:rPr>
                <a:t>Other</a:t>
              </a:r>
              <a:endParaRPr sz="1867">
                <a:solidFill>
                  <a:schemeClr val="lt1"/>
                </a:solidFill>
                <a:latin typeface="Arial"/>
                <a:ea typeface="Arial"/>
                <a:cs typeface="Arial"/>
                <a:sym typeface="Arial"/>
              </a:endParaRPr>
            </a:p>
          </p:txBody>
        </p:sp>
      </p:grpSp>
      <p:pic>
        <p:nvPicPr>
          <p:cNvPr id="417" name="Google Shape;417;p22"/>
          <p:cNvPicPr preferRelativeResize="0"/>
          <p:nvPr/>
        </p:nvPicPr>
        <p:blipFill rotWithShape="1">
          <a:blip r:embed="rId3">
            <a:alphaModFix/>
          </a:blip>
          <a:srcRect t="48459" r="12640" b="34021"/>
          <a:stretch/>
        </p:blipFill>
        <p:spPr>
          <a:xfrm>
            <a:off x="49334" y="5648600"/>
            <a:ext cx="12103501" cy="659333"/>
          </a:xfrm>
          <a:prstGeom prst="rect">
            <a:avLst/>
          </a:prstGeom>
          <a:noFill/>
          <a:ln>
            <a:noFill/>
          </a:ln>
        </p:spPr>
      </p:pic>
      <p:sp>
        <p:nvSpPr>
          <p:cNvPr id="418" name="Google Shape;418;p22"/>
          <p:cNvSpPr/>
          <p:nvPr/>
        </p:nvSpPr>
        <p:spPr>
          <a:xfrm>
            <a:off x="4513436" y="4414533"/>
            <a:ext cx="1487200" cy="10316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19" name="Google Shape;419;p22"/>
          <p:cNvSpPr/>
          <p:nvPr/>
        </p:nvSpPr>
        <p:spPr>
          <a:xfrm>
            <a:off x="6089833" y="3424867"/>
            <a:ext cx="1487200" cy="2060000"/>
          </a:xfrm>
          <a:prstGeom prst="roundRect">
            <a:avLst>
              <a:gd name="adj" fmla="val 16667"/>
            </a:avLst>
          </a:prstGeom>
          <a:noFill/>
          <a:ln w="38100" cap="flat" cmpd="sng">
            <a:solidFill>
              <a:srgbClr val="0000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0" name="Google Shape;420;p22"/>
          <p:cNvSpPr/>
          <p:nvPr/>
        </p:nvSpPr>
        <p:spPr>
          <a:xfrm>
            <a:off x="7657833" y="2463233"/>
            <a:ext cx="1548000" cy="3017600"/>
          </a:xfrm>
          <a:prstGeom prst="roundRect">
            <a:avLst>
              <a:gd name="adj" fmla="val 16667"/>
            </a:avLst>
          </a:prstGeom>
          <a:noFill/>
          <a:ln w="38100" cap="flat" cmpd="sng">
            <a:solidFill>
              <a:srgbClr val="00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1" name="Google Shape;421;p22"/>
          <p:cNvSpPr/>
          <p:nvPr/>
        </p:nvSpPr>
        <p:spPr>
          <a:xfrm>
            <a:off x="4352033" y="5143967"/>
            <a:ext cx="1815600" cy="607200"/>
          </a:xfrm>
          <a:prstGeom prst="mathMinus">
            <a:avLst>
              <a:gd name="adj1" fmla="val 23520"/>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2" name="Google Shape;422;p22"/>
          <p:cNvSpPr/>
          <p:nvPr/>
        </p:nvSpPr>
        <p:spPr>
          <a:xfrm>
            <a:off x="6077513" y="5143967"/>
            <a:ext cx="1548000" cy="607200"/>
          </a:xfrm>
          <a:prstGeom prst="mathMinus">
            <a:avLst>
              <a:gd name="adj1" fmla="val 23520"/>
            </a:avLst>
          </a:prstGeom>
          <a:solidFill>
            <a:srgbClr val="0000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3" name="Google Shape;423;p22"/>
          <p:cNvSpPr/>
          <p:nvPr/>
        </p:nvSpPr>
        <p:spPr>
          <a:xfrm>
            <a:off x="7703599" y="5143967"/>
            <a:ext cx="1648400" cy="607200"/>
          </a:xfrm>
          <a:prstGeom prst="mathMinus">
            <a:avLst>
              <a:gd name="adj1" fmla="val 23520"/>
            </a:avLst>
          </a:prstGeom>
          <a:solidFill>
            <a:srgbClr val="00FFFF"/>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24" name="Google Shape;424;p22"/>
          <p:cNvSpPr txBox="1"/>
          <p:nvPr/>
        </p:nvSpPr>
        <p:spPr>
          <a:xfrm>
            <a:off x="7434800" y="120500"/>
            <a:ext cx="3215200" cy="607200"/>
          </a:xfrm>
          <a:prstGeom prst="rect">
            <a:avLst/>
          </a:prstGeom>
          <a:noFill/>
          <a:ln>
            <a:noFill/>
          </a:ln>
        </p:spPr>
        <p:txBody>
          <a:bodyPr spcFirstLastPara="1" wrap="square" lIns="121900" tIns="60933" rIns="121900" bIns="60933" anchor="t" anchorCtr="0">
            <a:noAutofit/>
          </a:bodyPr>
          <a:lstStyle/>
          <a:p>
            <a:pPr>
              <a:lnSpc>
                <a:spcPct val="80000"/>
              </a:lnSpc>
              <a:buClr>
                <a:srgbClr val="000000"/>
              </a:buClr>
              <a:buSzPts val="4800"/>
            </a:pPr>
            <a:r>
              <a:rPr lang="en-US" sz="4000">
                <a:solidFill>
                  <a:srgbClr val="741B47"/>
                </a:solidFill>
                <a:latin typeface="Raleway SemiBold"/>
                <a:ea typeface="Raleway SemiBold"/>
                <a:cs typeface="Raleway SemiBold"/>
                <a:sym typeface="Raleway SemiBold"/>
              </a:rPr>
              <a:t>Ownership</a:t>
            </a:r>
            <a:endParaRPr sz="4000">
              <a:solidFill>
                <a:srgbClr val="741B47"/>
              </a:solidFill>
              <a:latin typeface="Raleway SemiBold"/>
              <a:ea typeface="Raleway SemiBold"/>
              <a:cs typeface="Raleway SemiBold"/>
              <a:sym typeface="Raleway SemiBold"/>
            </a:endParaRPr>
          </a:p>
        </p:txBody>
      </p:sp>
      <p:pic>
        <p:nvPicPr>
          <p:cNvPr id="425" name="Google Shape;425;p22"/>
          <p:cNvPicPr preferRelativeResize="0"/>
          <p:nvPr/>
        </p:nvPicPr>
        <p:blipFill rotWithShape="1">
          <a:blip r:embed="rId4">
            <a:alphaModFix/>
          </a:blip>
          <a:srcRect t="9087" b="7621"/>
          <a:stretch/>
        </p:blipFill>
        <p:spPr>
          <a:xfrm>
            <a:off x="10717834" y="25801"/>
            <a:ext cx="1430167" cy="1191233"/>
          </a:xfrm>
          <a:prstGeom prst="rect">
            <a:avLst/>
          </a:prstGeom>
          <a:noFill/>
          <a:ln>
            <a:noFill/>
          </a:ln>
        </p:spPr>
      </p:pic>
      <p:pic>
        <p:nvPicPr>
          <p:cNvPr id="426" name="Google Shape;426;p22"/>
          <p:cNvPicPr preferRelativeResize="0"/>
          <p:nvPr/>
        </p:nvPicPr>
        <p:blipFill>
          <a:blip r:embed="rId5">
            <a:alphaModFix/>
          </a:blip>
          <a:stretch>
            <a:fillRect/>
          </a:stretch>
        </p:blipFill>
        <p:spPr>
          <a:xfrm>
            <a:off x="5855191" y="25801"/>
            <a:ext cx="1242800" cy="1242833"/>
          </a:xfrm>
          <a:prstGeom prst="rect">
            <a:avLst/>
          </a:prstGeom>
          <a:noFill/>
          <a:ln>
            <a:noFill/>
          </a:ln>
        </p:spPr>
      </p:pic>
      <p:sp>
        <p:nvSpPr>
          <p:cNvPr id="427" name="Google Shape;427;p22"/>
          <p:cNvSpPr txBox="1">
            <a:spLocks noGrp="1"/>
          </p:cNvSpPr>
          <p:nvPr>
            <p:ph type="title"/>
          </p:nvPr>
        </p:nvSpPr>
        <p:spPr>
          <a:xfrm>
            <a:off x="512400" y="256933"/>
            <a:ext cx="7521200" cy="835200"/>
          </a:xfrm>
          <a:prstGeom prst="rect">
            <a:avLst/>
          </a:prstGeom>
          <a:noFill/>
          <a:ln>
            <a:noFill/>
          </a:ln>
        </p:spPr>
        <p:txBody>
          <a:bodyPr spcFirstLastPara="1" vert="horz" wrap="square" lIns="0" tIns="0" rIns="0" bIns="0" rtlCol="0" anchor="t" anchorCtr="0">
            <a:noAutofit/>
          </a:bodyPr>
          <a:lstStyle/>
          <a:p>
            <a:r>
              <a:rPr lang="en-US" sz="4800">
                <a:solidFill>
                  <a:srgbClr val="741B47"/>
                </a:solidFill>
              </a:rPr>
              <a:t>File Permission</a:t>
            </a:r>
            <a:endParaRPr sz="4800">
              <a:solidFill>
                <a:srgbClr val="741B47"/>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3"/>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46</a:t>
            </a:fld>
            <a:endParaRPr/>
          </a:p>
        </p:txBody>
      </p:sp>
      <p:sp>
        <p:nvSpPr>
          <p:cNvPr id="433" name="Google Shape;433;p23"/>
          <p:cNvSpPr txBox="1">
            <a:spLocks noGrp="1"/>
          </p:cNvSpPr>
          <p:nvPr>
            <p:ph type="title"/>
          </p:nvPr>
        </p:nvSpPr>
        <p:spPr>
          <a:xfrm>
            <a:off x="659967" y="231733"/>
            <a:ext cx="7521200" cy="835200"/>
          </a:xfrm>
          <a:prstGeom prst="rect">
            <a:avLst/>
          </a:prstGeom>
          <a:noFill/>
          <a:ln>
            <a:noFill/>
          </a:ln>
        </p:spPr>
        <p:txBody>
          <a:bodyPr spcFirstLastPara="1" vert="horz" wrap="square" lIns="0" tIns="0" rIns="0" bIns="0" rtlCol="0" anchor="t" anchorCtr="0">
            <a:noAutofit/>
          </a:bodyPr>
          <a:lstStyle/>
          <a:p>
            <a:r>
              <a:rPr lang="en-US">
                <a:solidFill>
                  <a:srgbClr val="741B47"/>
                </a:solidFill>
              </a:rPr>
              <a:t>File Permission</a:t>
            </a:r>
            <a:endParaRPr>
              <a:solidFill>
                <a:srgbClr val="741B47"/>
              </a:solidFill>
            </a:endParaRPr>
          </a:p>
        </p:txBody>
      </p:sp>
      <p:pic>
        <p:nvPicPr>
          <p:cNvPr id="434" name="Google Shape;434;p23"/>
          <p:cNvPicPr preferRelativeResize="0"/>
          <p:nvPr/>
        </p:nvPicPr>
        <p:blipFill>
          <a:blip r:embed="rId3">
            <a:alphaModFix/>
          </a:blip>
          <a:stretch>
            <a:fillRect/>
          </a:stretch>
        </p:blipFill>
        <p:spPr>
          <a:xfrm>
            <a:off x="6444467" y="994984"/>
            <a:ext cx="5608199" cy="5491099"/>
          </a:xfrm>
          <a:prstGeom prst="rect">
            <a:avLst/>
          </a:prstGeom>
          <a:noFill/>
          <a:ln>
            <a:noFill/>
          </a:ln>
        </p:spPr>
      </p:pic>
      <p:pic>
        <p:nvPicPr>
          <p:cNvPr id="435" name="Google Shape;435;p23"/>
          <p:cNvPicPr preferRelativeResize="0"/>
          <p:nvPr/>
        </p:nvPicPr>
        <p:blipFill>
          <a:blip r:embed="rId4">
            <a:alphaModFix/>
          </a:blip>
          <a:stretch>
            <a:fillRect/>
          </a:stretch>
        </p:blipFill>
        <p:spPr>
          <a:xfrm>
            <a:off x="168267" y="2654316"/>
            <a:ext cx="6090333" cy="196173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24" descr="Basic Command"/>
          <p:cNvPicPr preferRelativeResize="0"/>
          <p:nvPr/>
        </p:nvPicPr>
        <p:blipFill rotWithShape="1">
          <a:blip r:embed="rId3">
            <a:alphaModFix/>
          </a:blip>
          <a:srcRect/>
          <a:stretch/>
        </p:blipFill>
        <p:spPr>
          <a:xfrm>
            <a:off x="6068067" y="658883"/>
            <a:ext cx="6073165" cy="3488183"/>
          </a:xfrm>
          <a:prstGeom prst="rect">
            <a:avLst/>
          </a:prstGeom>
          <a:noFill/>
          <a:ln>
            <a:noFill/>
          </a:ln>
        </p:spPr>
      </p:pic>
      <p:sp>
        <p:nvSpPr>
          <p:cNvPr id="441" name="Google Shape;441;p24"/>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47</a:t>
            </a:fld>
            <a:endParaRPr/>
          </a:p>
        </p:txBody>
      </p:sp>
      <p:sp>
        <p:nvSpPr>
          <p:cNvPr id="442" name="Google Shape;442;p24"/>
          <p:cNvSpPr txBox="1">
            <a:spLocks noGrp="1"/>
          </p:cNvSpPr>
          <p:nvPr>
            <p:ph type="title"/>
          </p:nvPr>
        </p:nvSpPr>
        <p:spPr>
          <a:xfrm>
            <a:off x="659967" y="231733"/>
            <a:ext cx="7521200" cy="835200"/>
          </a:xfrm>
          <a:prstGeom prst="rect">
            <a:avLst/>
          </a:prstGeom>
          <a:noFill/>
          <a:ln>
            <a:noFill/>
          </a:ln>
        </p:spPr>
        <p:txBody>
          <a:bodyPr spcFirstLastPara="1" vert="horz" wrap="square" lIns="0" tIns="0" rIns="0" bIns="0" rtlCol="0" anchor="t" anchorCtr="0">
            <a:noAutofit/>
          </a:bodyPr>
          <a:lstStyle/>
          <a:p>
            <a:r>
              <a:rPr lang="en-US">
                <a:solidFill>
                  <a:srgbClr val="741B47"/>
                </a:solidFill>
              </a:rPr>
              <a:t>File Permission</a:t>
            </a:r>
            <a:endParaRPr>
              <a:solidFill>
                <a:srgbClr val="741B47"/>
              </a:solidFill>
            </a:endParaRPr>
          </a:p>
        </p:txBody>
      </p:sp>
      <p:pic>
        <p:nvPicPr>
          <p:cNvPr id="443" name="Google Shape;443;p24" descr="Basic Command"/>
          <p:cNvPicPr preferRelativeResize="0"/>
          <p:nvPr/>
        </p:nvPicPr>
        <p:blipFill rotWithShape="1">
          <a:blip r:embed="rId4">
            <a:alphaModFix/>
          </a:blip>
          <a:srcRect/>
          <a:stretch/>
        </p:blipFill>
        <p:spPr>
          <a:xfrm>
            <a:off x="282354" y="1192768"/>
            <a:ext cx="5768569" cy="2236233"/>
          </a:xfrm>
          <a:prstGeom prst="rect">
            <a:avLst/>
          </a:prstGeom>
          <a:noFill/>
          <a:ln>
            <a:noFill/>
          </a:ln>
        </p:spPr>
      </p:pic>
      <p:pic>
        <p:nvPicPr>
          <p:cNvPr id="444" name="Google Shape;444;p24" descr="Basic Command"/>
          <p:cNvPicPr preferRelativeResize="0"/>
          <p:nvPr/>
        </p:nvPicPr>
        <p:blipFill rotWithShape="1">
          <a:blip r:embed="rId5">
            <a:alphaModFix/>
          </a:blip>
          <a:srcRect/>
          <a:stretch/>
        </p:blipFill>
        <p:spPr>
          <a:xfrm>
            <a:off x="659967" y="3722265"/>
            <a:ext cx="4616740" cy="2236233"/>
          </a:xfrm>
          <a:prstGeom prst="rect">
            <a:avLst/>
          </a:prstGeom>
          <a:noFill/>
          <a:ln>
            <a:noFill/>
          </a:ln>
        </p:spPr>
      </p:pic>
      <p:pic>
        <p:nvPicPr>
          <p:cNvPr id="445" name="Google Shape;445;p24" descr="Basic Command"/>
          <p:cNvPicPr preferRelativeResize="0"/>
          <p:nvPr/>
        </p:nvPicPr>
        <p:blipFill rotWithShape="1">
          <a:blip r:embed="rId6">
            <a:alphaModFix/>
          </a:blip>
          <a:srcRect/>
          <a:stretch/>
        </p:blipFill>
        <p:spPr>
          <a:xfrm>
            <a:off x="6693373" y="4713916"/>
            <a:ext cx="1257300" cy="1244600"/>
          </a:xfrm>
          <a:prstGeom prst="rect">
            <a:avLst/>
          </a:prstGeom>
          <a:noFill/>
          <a:ln>
            <a:noFill/>
          </a:ln>
        </p:spPr>
      </p:pic>
      <p:sp>
        <p:nvSpPr>
          <p:cNvPr id="446" name="Google Shape;446;p24"/>
          <p:cNvSpPr/>
          <p:nvPr/>
        </p:nvSpPr>
        <p:spPr>
          <a:xfrm>
            <a:off x="9057016" y="4700144"/>
            <a:ext cx="2950800" cy="1272000"/>
          </a:xfrm>
          <a:prstGeom prst="rect">
            <a:avLst/>
          </a:prstGeom>
          <a:noFill/>
          <a:ln>
            <a:noFill/>
          </a:ln>
        </p:spPr>
        <p:txBody>
          <a:bodyPr spcFirstLastPara="1" wrap="square" lIns="121900" tIns="60933" rIns="121900" bIns="60933" anchor="t" anchorCtr="0">
            <a:noAutofit/>
          </a:bodyPr>
          <a:lstStyle/>
          <a:p>
            <a:r>
              <a:rPr lang="en-US" sz="1867" b="1">
                <a:solidFill>
                  <a:srgbClr val="4A1E1E"/>
                </a:solidFill>
                <a:latin typeface="Arial"/>
                <a:ea typeface="Arial"/>
                <a:cs typeface="Arial"/>
                <a:sym typeface="Arial"/>
              </a:rPr>
              <a:t>r</a:t>
            </a:r>
            <a:r>
              <a:rPr lang="en-US" sz="1867">
                <a:solidFill>
                  <a:srgbClr val="4A1E1E"/>
                </a:solidFill>
                <a:latin typeface="Arial"/>
                <a:ea typeface="Arial"/>
                <a:cs typeface="Arial"/>
                <a:sym typeface="Arial"/>
              </a:rPr>
              <a:t> = read permission</a:t>
            </a:r>
            <a:endParaRPr sz="2400"/>
          </a:p>
          <a:p>
            <a:r>
              <a:rPr lang="en-US" sz="1867" b="1">
                <a:solidFill>
                  <a:srgbClr val="4A1E1E"/>
                </a:solidFill>
                <a:latin typeface="Arial"/>
                <a:ea typeface="Arial"/>
                <a:cs typeface="Arial"/>
                <a:sym typeface="Arial"/>
              </a:rPr>
              <a:t>w</a:t>
            </a:r>
            <a:r>
              <a:rPr lang="en-US" sz="1867">
                <a:solidFill>
                  <a:srgbClr val="4A1E1E"/>
                </a:solidFill>
                <a:latin typeface="Arial"/>
                <a:ea typeface="Arial"/>
                <a:cs typeface="Arial"/>
                <a:sym typeface="Arial"/>
              </a:rPr>
              <a:t> = write permission</a:t>
            </a:r>
            <a:endParaRPr sz="2400"/>
          </a:p>
          <a:p>
            <a:r>
              <a:rPr lang="en-US" sz="1867" b="1">
                <a:solidFill>
                  <a:srgbClr val="4A1E1E"/>
                </a:solidFill>
                <a:latin typeface="Arial"/>
                <a:ea typeface="Arial"/>
                <a:cs typeface="Arial"/>
                <a:sym typeface="Arial"/>
              </a:rPr>
              <a:t>x</a:t>
            </a:r>
            <a:r>
              <a:rPr lang="en-US" sz="1867">
                <a:solidFill>
                  <a:srgbClr val="4A1E1E"/>
                </a:solidFill>
                <a:latin typeface="Arial"/>
                <a:ea typeface="Arial"/>
                <a:cs typeface="Arial"/>
                <a:sym typeface="Arial"/>
              </a:rPr>
              <a:t> = execute permission</a:t>
            </a:r>
            <a:endParaRPr sz="2400"/>
          </a:p>
          <a:p>
            <a:r>
              <a:rPr lang="en-US" sz="1867" b="1">
                <a:solidFill>
                  <a:srgbClr val="4A1E1E"/>
                </a:solidFill>
                <a:latin typeface="Arial"/>
                <a:ea typeface="Arial"/>
                <a:cs typeface="Arial"/>
                <a:sym typeface="Arial"/>
              </a:rPr>
              <a:t>-</a:t>
            </a:r>
            <a:r>
              <a:rPr lang="en-US" sz="1867">
                <a:solidFill>
                  <a:srgbClr val="4A1E1E"/>
                </a:solidFill>
                <a:latin typeface="Arial"/>
                <a:ea typeface="Arial"/>
                <a:cs typeface="Arial"/>
                <a:sym typeface="Arial"/>
              </a:rPr>
              <a:t> = no permission</a:t>
            </a:r>
            <a:endParaRPr sz="24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25"/>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48</a:t>
            </a:fld>
            <a:endParaRPr/>
          </a:p>
        </p:txBody>
      </p:sp>
      <p:sp>
        <p:nvSpPr>
          <p:cNvPr id="452" name="Google Shape;452;p25"/>
          <p:cNvSpPr txBox="1">
            <a:spLocks noGrp="1"/>
          </p:cNvSpPr>
          <p:nvPr>
            <p:ph type="title"/>
          </p:nvPr>
        </p:nvSpPr>
        <p:spPr>
          <a:xfrm>
            <a:off x="659967" y="231733"/>
            <a:ext cx="7521200" cy="835200"/>
          </a:xfrm>
          <a:prstGeom prst="rect">
            <a:avLst/>
          </a:prstGeom>
          <a:noFill/>
          <a:ln>
            <a:noFill/>
          </a:ln>
        </p:spPr>
        <p:txBody>
          <a:bodyPr spcFirstLastPara="1" vert="horz" wrap="square" lIns="0" tIns="0" rIns="0" bIns="0" rtlCol="0" anchor="t" anchorCtr="0">
            <a:noAutofit/>
          </a:bodyPr>
          <a:lstStyle/>
          <a:p>
            <a:r>
              <a:rPr lang="en-US">
                <a:solidFill>
                  <a:srgbClr val="741B47"/>
                </a:solidFill>
              </a:rPr>
              <a:t>File Permission</a:t>
            </a:r>
            <a:endParaRPr>
              <a:solidFill>
                <a:srgbClr val="741B47"/>
              </a:solidFill>
            </a:endParaRPr>
          </a:p>
        </p:txBody>
      </p:sp>
      <p:sp>
        <p:nvSpPr>
          <p:cNvPr id="453" name="Google Shape;453;p25"/>
          <p:cNvSpPr/>
          <p:nvPr/>
        </p:nvSpPr>
        <p:spPr>
          <a:xfrm>
            <a:off x="538001" y="1196533"/>
            <a:ext cx="8303200" cy="533600"/>
          </a:xfrm>
          <a:prstGeom prst="rect">
            <a:avLst/>
          </a:prstGeom>
          <a:noFill/>
          <a:ln>
            <a:noFill/>
          </a:ln>
        </p:spPr>
        <p:txBody>
          <a:bodyPr spcFirstLastPara="1" wrap="square" lIns="121900" tIns="60933" rIns="121900" bIns="60933" anchor="t" anchorCtr="0">
            <a:noAutofit/>
          </a:bodyPr>
          <a:lstStyle/>
          <a:p>
            <a:r>
              <a:rPr lang="en-US" sz="2667" b="1">
                <a:solidFill>
                  <a:srgbClr val="373A3C"/>
                </a:solidFill>
                <a:latin typeface="Arial"/>
                <a:ea typeface="Arial"/>
                <a:cs typeface="Arial"/>
                <a:sym typeface="Arial"/>
              </a:rPr>
              <a:t>Changing Permission with chmod Command</a:t>
            </a:r>
            <a:endParaRPr sz="2400"/>
          </a:p>
        </p:txBody>
      </p:sp>
      <p:sp>
        <p:nvSpPr>
          <p:cNvPr id="454" name="Google Shape;454;p25"/>
          <p:cNvSpPr/>
          <p:nvPr/>
        </p:nvSpPr>
        <p:spPr>
          <a:xfrm>
            <a:off x="538000" y="1997433"/>
            <a:ext cx="11374000" cy="697600"/>
          </a:xfrm>
          <a:prstGeom prst="rect">
            <a:avLst/>
          </a:prstGeom>
          <a:solidFill>
            <a:srgbClr val="FFFFFF"/>
          </a:solidFill>
          <a:ln>
            <a:noFill/>
          </a:ln>
        </p:spPr>
        <p:txBody>
          <a:bodyPr spcFirstLastPara="1" wrap="square" lIns="121900" tIns="60933" rIns="121900" bIns="60933" anchor="ctr" anchorCtr="0">
            <a:noAutofit/>
          </a:bodyPr>
          <a:lstStyle/>
          <a:p>
            <a:pPr>
              <a:buClr>
                <a:srgbClr val="373A3C"/>
              </a:buClr>
              <a:buSzPts val="1400"/>
            </a:pPr>
            <a:r>
              <a:rPr lang="en-US" sz="1867">
                <a:solidFill>
                  <a:srgbClr val="373A3C"/>
                </a:solidFill>
                <a:latin typeface="Arial"/>
                <a:ea typeface="Arial"/>
                <a:cs typeface="Arial"/>
                <a:sym typeface="Arial"/>
              </a:rPr>
              <a:t>We can use </a:t>
            </a:r>
            <a:r>
              <a:rPr lang="en-US" sz="2400">
                <a:solidFill>
                  <a:srgbClr val="373A3C"/>
                </a:solidFill>
                <a:latin typeface="Arial"/>
                <a:ea typeface="Arial"/>
                <a:cs typeface="Arial"/>
                <a:sym typeface="Arial"/>
              </a:rPr>
              <a:t>the </a:t>
            </a:r>
            <a:r>
              <a:rPr lang="en-US" sz="2400">
                <a:solidFill>
                  <a:srgbClr val="FF0000"/>
                </a:solidFill>
                <a:latin typeface="Arial"/>
                <a:ea typeface="Arial"/>
                <a:cs typeface="Arial"/>
                <a:sym typeface="Arial"/>
              </a:rPr>
              <a:t>chmod</a:t>
            </a:r>
            <a:r>
              <a:rPr lang="en-US" sz="2400">
                <a:solidFill>
                  <a:srgbClr val="373A3C"/>
                </a:solidFill>
                <a:latin typeface="Arial"/>
                <a:ea typeface="Arial"/>
                <a:cs typeface="Arial"/>
                <a:sym typeface="Arial"/>
              </a:rPr>
              <a:t> command</a:t>
            </a:r>
            <a:r>
              <a:rPr lang="en-US" sz="1867">
                <a:solidFill>
                  <a:srgbClr val="373A3C"/>
                </a:solidFill>
                <a:latin typeface="Arial"/>
                <a:ea typeface="Arial"/>
                <a:cs typeface="Arial"/>
                <a:sym typeface="Arial"/>
              </a:rPr>
              <a:t> which stands for </a:t>
            </a:r>
            <a:r>
              <a:rPr lang="en-US" sz="1867" b="1">
                <a:solidFill>
                  <a:srgbClr val="373A3C"/>
                </a:solidFill>
                <a:latin typeface="Arial"/>
                <a:ea typeface="Arial"/>
                <a:cs typeface="Arial"/>
                <a:sym typeface="Arial"/>
              </a:rPr>
              <a:t>change mode</a:t>
            </a:r>
            <a:r>
              <a:rPr lang="en-US" sz="1867">
                <a:solidFill>
                  <a:srgbClr val="373A3C"/>
                </a:solidFill>
                <a:latin typeface="Arial"/>
                <a:ea typeface="Arial"/>
                <a:cs typeface="Arial"/>
                <a:sym typeface="Arial"/>
              </a:rPr>
              <a:t>.</a:t>
            </a:r>
            <a:endParaRPr sz="1067">
              <a:solidFill>
                <a:schemeClr val="dk1"/>
              </a:solidFill>
              <a:latin typeface="Arial"/>
              <a:ea typeface="Arial"/>
              <a:cs typeface="Arial"/>
              <a:sym typeface="Arial"/>
            </a:endParaRPr>
          </a:p>
          <a:p>
            <a:pPr>
              <a:buClr>
                <a:srgbClr val="373A3C"/>
              </a:buClr>
              <a:buSzPts val="1400"/>
            </a:pPr>
            <a:r>
              <a:rPr lang="en-US" sz="1867">
                <a:solidFill>
                  <a:srgbClr val="373A3C"/>
                </a:solidFill>
                <a:latin typeface="Arial"/>
                <a:ea typeface="Arial"/>
                <a:cs typeface="Arial"/>
                <a:sym typeface="Arial"/>
              </a:rPr>
              <a:t>we can set permissions (read, write, execute) on a file/directory for the owner, group and the world.</a:t>
            </a:r>
            <a:endParaRPr sz="2400">
              <a:solidFill>
                <a:schemeClr val="dk1"/>
              </a:solidFill>
              <a:latin typeface="Arial"/>
              <a:ea typeface="Arial"/>
              <a:cs typeface="Arial"/>
              <a:sym typeface="Arial"/>
            </a:endParaRPr>
          </a:p>
        </p:txBody>
      </p:sp>
      <p:sp>
        <p:nvSpPr>
          <p:cNvPr id="455" name="Google Shape;455;p25"/>
          <p:cNvSpPr/>
          <p:nvPr/>
        </p:nvSpPr>
        <p:spPr>
          <a:xfrm>
            <a:off x="538001" y="3625533"/>
            <a:ext cx="4454800" cy="533600"/>
          </a:xfrm>
          <a:prstGeom prst="rect">
            <a:avLst/>
          </a:prstGeom>
          <a:solidFill>
            <a:srgbClr val="BFBFBF"/>
          </a:solidFill>
          <a:ln>
            <a:noFill/>
          </a:ln>
        </p:spPr>
        <p:txBody>
          <a:bodyPr spcFirstLastPara="1" wrap="square" lIns="121900" tIns="60933" rIns="121900" bIns="60933" anchor="t" anchorCtr="0">
            <a:noAutofit/>
          </a:bodyPr>
          <a:lstStyle/>
          <a:p>
            <a:r>
              <a:rPr lang="en-US" sz="2400" b="1">
                <a:solidFill>
                  <a:srgbClr val="212529"/>
                </a:solidFill>
              </a:rPr>
              <a:t>chmod permissions filename</a:t>
            </a:r>
            <a:endParaRPr sz="2400" b="1">
              <a:solidFill>
                <a:srgbClr val="000000"/>
              </a:solidFill>
            </a:endParaRPr>
          </a:p>
        </p:txBody>
      </p:sp>
      <p:graphicFrame>
        <p:nvGraphicFramePr>
          <p:cNvPr id="456" name="Google Shape;456;p25"/>
          <p:cNvGraphicFramePr/>
          <p:nvPr/>
        </p:nvGraphicFramePr>
        <p:xfrm>
          <a:off x="6187065" y="3018718"/>
          <a:ext cx="4985900" cy="3410100"/>
        </p:xfrm>
        <a:graphic>
          <a:graphicData uri="http://schemas.openxmlformats.org/drawingml/2006/table">
            <a:tbl>
              <a:tblPr>
                <a:noFill/>
              </a:tblPr>
              <a:tblGrid>
                <a:gridCol w="1421500">
                  <a:extLst>
                    <a:ext uri="{9D8B030D-6E8A-4147-A177-3AD203B41FA5}">
                      <a16:colId xmlns:a16="http://schemas.microsoft.com/office/drawing/2014/main" val="20000"/>
                    </a:ext>
                  </a:extLst>
                </a:gridCol>
                <a:gridCol w="3564400">
                  <a:extLst>
                    <a:ext uri="{9D8B030D-6E8A-4147-A177-3AD203B41FA5}">
                      <a16:colId xmlns:a16="http://schemas.microsoft.com/office/drawing/2014/main" val="20001"/>
                    </a:ext>
                  </a:extLst>
                </a:gridCol>
              </a:tblGrid>
              <a:tr h="378900">
                <a:tc>
                  <a:txBody>
                    <a:bodyPr/>
                    <a:lstStyle/>
                    <a:p>
                      <a:pPr marL="0" marR="0" lvl="0" indent="0" algn="ctr" rtl="0">
                        <a:lnSpc>
                          <a:spcPct val="100000"/>
                        </a:lnSpc>
                        <a:spcBef>
                          <a:spcPts val="0"/>
                        </a:spcBef>
                        <a:spcAft>
                          <a:spcPts val="0"/>
                        </a:spcAft>
                        <a:buNone/>
                      </a:pPr>
                      <a:r>
                        <a:rPr lang="en-US" sz="1500" u="none" strike="noStrike" cap="none"/>
                        <a:t>Symbol</a:t>
                      </a:r>
                      <a:endParaRPr sz="2400"/>
                    </a:p>
                  </a:txBody>
                  <a:tcPr marL="96533" marR="96533" marT="48267" marB="48267" anchor="b">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ctr" rtl="0">
                        <a:lnSpc>
                          <a:spcPct val="100000"/>
                        </a:lnSpc>
                        <a:spcBef>
                          <a:spcPts val="0"/>
                        </a:spcBef>
                        <a:spcAft>
                          <a:spcPts val="0"/>
                        </a:spcAft>
                        <a:buNone/>
                      </a:pPr>
                      <a:r>
                        <a:rPr lang="en-US" sz="1500" u="none" strike="noStrike" cap="none"/>
                        <a:t>Permission Type</a:t>
                      </a:r>
                      <a:endParaRPr sz="2400"/>
                    </a:p>
                  </a:txBody>
                  <a:tcPr marL="96533" marR="96533" marT="48267" marB="48267" anchor="b">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0"/>
                  </a:ext>
                </a:extLst>
              </a:tr>
              <a:tr h="378900">
                <a:tc>
                  <a:txBody>
                    <a:bodyPr/>
                    <a:lstStyle/>
                    <a:p>
                      <a:pPr marL="0" marR="0" lvl="0" indent="0" algn="ctr" rtl="0">
                        <a:lnSpc>
                          <a:spcPct val="100000"/>
                        </a:lnSpc>
                        <a:spcBef>
                          <a:spcPts val="0"/>
                        </a:spcBef>
                        <a:spcAft>
                          <a:spcPts val="0"/>
                        </a:spcAft>
                        <a:buNone/>
                      </a:pPr>
                      <a:r>
                        <a:rPr lang="en-US" sz="1500" u="none" strike="noStrike" cap="none"/>
                        <a:t>---</a:t>
                      </a:r>
                      <a:endParaRPr sz="2400"/>
                    </a:p>
                  </a:txBody>
                  <a:tcPr marL="96533" marR="96533" marT="48267" marB="482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ctr" rtl="0">
                        <a:lnSpc>
                          <a:spcPct val="100000"/>
                        </a:lnSpc>
                        <a:spcBef>
                          <a:spcPts val="0"/>
                        </a:spcBef>
                        <a:spcAft>
                          <a:spcPts val="0"/>
                        </a:spcAft>
                        <a:buNone/>
                      </a:pPr>
                      <a:r>
                        <a:rPr lang="en-US" sz="1500" u="none" strike="noStrike" cap="none"/>
                        <a:t>No Permission</a:t>
                      </a:r>
                      <a:endParaRPr sz="2400"/>
                    </a:p>
                  </a:txBody>
                  <a:tcPr marL="96533" marR="96533" marT="48267" marB="482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1"/>
                  </a:ext>
                </a:extLst>
              </a:tr>
              <a:tr h="378900">
                <a:tc>
                  <a:txBody>
                    <a:bodyPr/>
                    <a:lstStyle/>
                    <a:p>
                      <a:pPr marL="0" marR="0" lvl="0" indent="0" algn="ctr" rtl="0">
                        <a:lnSpc>
                          <a:spcPct val="100000"/>
                        </a:lnSpc>
                        <a:spcBef>
                          <a:spcPts val="0"/>
                        </a:spcBef>
                        <a:spcAft>
                          <a:spcPts val="0"/>
                        </a:spcAft>
                        <a:buNone/>
                      </a:pPr>
                      <a:r>
                        <a:rPr lang="en-US" sz="1500" u="none" strike="noStrike" cap="none"/>
                        <a:t>--x</a:t>
                      </a:r>
                      <a:endParaRPr sz="2400"/>
                    </a:p>
                  </a:txBody>
                  <a:tcPr marL="96533" marR="96533" marT="48267" marB="482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ctr" rtl="0">
                        <a:lnSpc>
                          <a:spcPct val="100000"/>
                        </a:lnSpc>
                        <a:spcBef>
                          <a:spcPts val="0"/>
                        </a:spcBef>
                        <a:spcAft>
                          <a:spcPts val="0"/>
                        </a:spcAft>
                        <a:buNone/>
                      </a:pPr>
                      <a:r>
                        <a:rPr lang="en-US" sz="1500" u="none" strike="noStrike" cap="none"/>
                        <a:t>Execute</a:t>
                      </a:r>
                      <a:endParaRPr sz="2400"/>
                    </a:p>
                  </a:txBody>
                  <a:tcPr marL="96533" marR="96533" marT="48267" marB="482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2"/>
                  </a:ext>
                </a:extLst>
              </a:tr>
              <a:tr h="378900">
                <a:tc>
                  <a:txBody>
                    <a:bodyPr/>
                    <a:lstStyle/>
                    <a:p>
                      <a:pPr marL="0" marR="0" lvl="0" indent="0" algn="ctr" rtl="0">
                        <a:lnSpc>
                          <a:spcPct val="100000"/>
                        </a:lnSpc>
                        <a:spcBef>
                          <a:spcPts val="0"/>
                        </a:spcBef>
                        <a:spcAft>
                          <a:spcPts val="0"/>
                        </a:spcAft>
                        <a:buNone/>
                      </a:pPr>
                      <a:r>
                        <a:rPr lang="en-US" sz="1500" u="none" strike="noStrike" cap="none"/>
                        <a:t>-w-</a:t>
                      </a:r>
                      <a:endParaRPr sz="2400"/>
                    </a:p>
                  </a:txBody>
                  <a:tcPr marL="96533" marR="96533" marT="48267" marB="482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ctr" rtl="0">
                        <a:lnSpc>
                          <a:spcPct val="100000"/>
                        </a:lnSpc>
                        <a:spcBef>
                          <a:spcPts val="0"/>
                        </a:spcBef>
                        <a:spcAft>
                          <a:spcPts val="0"/>
                        </a:spcAft>
                        <a:buNone/>
                      </a:pPr>
                      <a:r>
                        <a:rPr lang="en-US" sz="1500" u="none" strike="noStrike" cap="none"/>
                        <a:t>Write</a:t>
                      </a:r>
                      <a:endParaRPr sz="2400"/>
                    </a:p>
                  </a:txBody>
                  <a:tcPr marL="96533" marR="96533" marT="48267" marB="482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3"/>
                  </a:ext>
                </a:extLst>
              </a:tr>
              <a:tr h="378900">
                <a:tc>
                  <a:txBody>
                    <a:bodyPr/>
                    <a:lstStyle/>
                    <a:p>
                      <a:pPr marL="0" marR="0" lvl="0" indent="0" algn="ctr" rtl="0">
                        <a:lnSpc>
                          <a:spcPct val="100000"/>
                        </a:lnSpc>
                        <a:spcBef>
                          <a:spcPts val="0"/>
                        </a:spcBef>
                        <a:spcAft>
                          <a:spcPts val="0"/>
                        </a:spcAft>
                        <a:buNone/>
                      </a:pPr>
                      <a:r>
                        <a:rPr lang="en-US" sz="1500" u="none" strike="noStrike" cap="none"/>
                        <a:t>-wx</a:t>
                      </a:r>
                      <a:endParaRPr sz="2400"/>
                    </a:p>
                  </a:txBody>
                  <a:tcPr marL="96533" marR="96533" marT="48267" marB="482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ctr" rtl="0">
                        <a:lnSpc>
                          <a:spcPct val="100000"/>
                        </a:lnSpc>
                        <a:spcBef>
                          <a:spcPts val="0"/>
                        </a:spcBef>
                        <a:spcAft>
                          <a:spcPts val="0"/>
                        </a:spcAft>
                        <a:buNone/>
                      </a:pPr>
                      <a:r>
                        <a:rPr lang="en-US" sz="1500" u="none" strike="noStrike" cap="none"/>
                        <a:t>Execute+Write</a:t>
                      </a:r>
                      <a:endParaRPr sz="2400"/>
                    </a:p>
                  </a:txBody>
                  <a:tcPr marL="96533" marR="96533" marT="48267" marB="482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4"/>
                  </a:ext>
                </a:extLst>
              </a:tr>
              <a:tr h="378900">
                <a:tc>
                  <a:txBody>
                    <a:bodyPr/>
                    <a:lstStyle/>
                    <a:p>
                      <a:pPr marL="0" marR="0" lvl="0" indent="0" algn="ctr" rtl="0">
                        <a:lnSpc>
                          <a:spcPct val="100000"/>
                        </a:lnSpc>
                        <a:spcBef>
                          <a:spcPts val="0"/>
                        </a:spcBef>
                        <a:spcAft>
                          <a:spcPts val="0"/>
                        </a:spcAft>
                        <a:buNone/>
                      </a:pPr>
                      <a:r>
                        <a:rPr lang="en-US" sz="1500" u="none" strike="noStrike" cap="none"/>
                        <a:t>r--</a:t>
                      </a:r>
                      <a:endParaRPr sz="2400"/>
                    </a:p>
                  </a:txBody>
                  <a:tcPr marL="96533" marR="96533" marT="48267" marB="482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ctr" rtl="0">
                        <a:lnSpc>
                          <a:spcPct val="100000"/>
                        </a:lnSpc>
                        <a:spcBef>
                          <a:spcPts val="0"/>
                        </a:spcBef>
                        <a:spcAft>
                          <a:spcPts val="0"/>
                        </a:spcAft>
                        <a:buNone/>
                      </a:pPr>
                      <a:r>
                        <a:rPr lang="en-US" sz="1500" u="none" strike="noStrike" cap="none"/>
                        <a:t>Read</a:t>
                      </a:r>
                      <a:endParaRPr sz="2400"/>
                    </a:p>
                  </a:txBody>
                  <a:tcPr marL="96533" marR="96533" marT="48267" marB="482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5"/>
                  </a:ext>
                </a:extLst>
              </a:tr>
              <a:tr h="378900">
                <a:tc>
                  <a:txBody>
                    <a:bodyPr/>
                    <a:lstStyle/>
                    <a:p>
                      <a:pPr marL="0" marR="0" lvl="0" indent="0" algn="ctr" rtl="0">
                        <a:lnSpc>
                          <a:spcPct val="100000"/>
                        </a:lnSpc>
                        <a:spcBef>
                          <a:spcPts val="0"/>
                        </a:spcBef>
                        <a:spcAft>
                          <a:spcPts val="0"/>
                        </a:spcAft>
                        <a:buNone/>
                      </a:pPr>
                      <a:r>
                        <a:rPr lang="en-US" sz="1500" u="none" strike="noStrike" cap="none"/>
                        <a:t>r-x</a:t>
                      </a:r>
                      <a:endParaRPr sz="2400"/>
                    </a:p>
                  </a:txBody>
                  <a:tcPr marL="96533" marR="96533" marT="48267" marB="482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ctr" rtl="0">
                        <a:lnSpc>
                          <a:spcPct val="100000"/>
                        </a:lnSpc>
                        <a:spcBef>
                          <a:spcPts val="0"/>
                        </a:spcBef>
                        <a:spcAft>
                          <a:spcPts val="0"/>
                        </a:spcAft>
                        <a:buNone/>
                      </a:pPr>
                      <a:r>
                        <a:rPr lang="en-US" sz="1500" u="none" strike="noStrike" cap="none"/>
                        <a:t>Read+Execute</a:t>
                      </a:r>
                      <a:endParaRPr sz="2400"/>
                    </a:p>
                  </a:txBody>
                  <a:tcPr marL="96533" marR="96533" marT="48267" marB="482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6"/>
                  </a:ext>
                </a:extLst>
              </a:tr>
              <a:tr h="378900">
                <a:tc>
                  <a:txBody>
                    <a:bodyPr/>
                    <a:lstStyle/>
                    <a:p>
                      <a:pPr marL="0" marR="0" lvl="0" indent="0" algn="ctr" rtl="0">
                        <a:lnSpc>
                          <a:spcPct val="100000"/>
                        </a:lnSpc>
                        <a:spcBef>
                          <a:spcPts val="0"/>
                        </a:spcBef>
                        <a:spcAft>
                          <a:spcPts val="0"/>
                        </a:spcAft>
                        <a:buNone/>
                      </a:pPr>
                      <a:r>
                        <a:rPr lang="en-US" sz="1500" u="none" strike="noStrike" cap="none"/>
                        <a:t>rw-</a:t>
                      </a:r>
                      <a:endParaRPr sz="2400"/>
                    </a:p>
                  </a:txBody>
                  <a:tcPr marL="96533" marR="96533" marT="48267" marB="482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ctr" rtl="0">
                        <a:lnSpc>
                          <a:spcPct val="100000"/>
                        </a:lnSpc>
                        <a:spcBef>
                          <a:spcPts val="0"/>
                        </a:spcBef>
                        <a:spcAft>
                          <a:spcPts val="0"/>
                        </a:spcAft>
                        <a:buNone/>
                      </a:pPr>
                      <a:r>
                        <a:rPr lang="en-US" sz="1500" u="none" strike="noStrike" cap="none"/>
                        <a:t>Read+Write</a:t>
                      </a:r>
                      <a:endParaRPr sz="2400"/>
                    </a:p>
                  </a:txBody>
                  <a:tcPr marL="96533" marR="96533" marT="48267" marB="482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7"/>
                  </a:ext>
                </a:extLst>
              </a:tr>
              <a:tr h="378900">
                <a:tc>
                  <a:txBody>
                    <a:bodyPr/>
                    <a:lstStyle/>
                    <a:p>
                      <a:pPr marL="0" marR="0" lvl="0" indent="0" algn="ctr" rtl="0">
                        <a:lnSpc>
                          <a:spcPct val="100000"/>
                        </a:lnSpc>
                        <a:spcBef>
                          <a:spcPts val="0"/>
                        </a:spcBef>
                        <a:spcAft>
                          <a:spcPts val="0"/>
                        </a:spcAft>
                        <a:buNone/>
                      </a:pPr>
                      <a:r>
                        <a:rPr lang="en-US" sz="1500" u="none" strike="noStrike" cap="none"/>
                        <a:t>rwx</a:t>
                      </a:r>
                      <a:endParaRPr sz="2400"/>
                    </a:p>
                  </a:txBody>
                  <a:tcPr marL="96533" marR="96533" marT="48267" marB="482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tc>
                  <a:txBody>
                    <a:bodyPr/>
                    <a:lstStyle/>
                    <a:p>
                      <a:pPr marL="0" marR="0" lvl="0" indent="0" algn="ctr" rtl="0">
                        <a:lnSpc>
                          <a:spcPct val="100000"/>
                        </a:lnSpc>
                        <a:spcBef>
                          <a:spcPts val="0"/>
                        </a:spcBef>
                        <a:spcAft>
                          <a:spcPts val="0"/>
                        </a:spcAft>
                        <a:buNone/>
                      </a:pPr>
                      <a:r>
                        <a:rPr lang="en-US" sz="1500" u="none" strike="noStrike" cap="none"/>
                        <a:t>Read+Write+Execute</a:t>
                      </a:r>
                      <a:endParaRPr sz="2400"/>
                    </a:p>
                  </a:txBody>
                  <a:tcPr marL="96533" marR="96533" marT="48267" marB="48267">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DFDFE"/>
                    </a:solidFill>
                  </a:tcPr>
                </a:tc>
                <a:extLst>
                  <a:ext uri="{0D108BD9-81ED-4DB2-BD59-A6C34878D82A}">
                    <a16:rowId xmlns:a16="http://schemas.microsoft.com/office/drawing/2014/main" val="10008"/>
                  </a:ext>
                </a:extLst>
              </a:tr>
            </a:tbl>
          </a:graphicData>
        </a:graphic>
      </p:graphicFrame>
      <p:sp>
        <p:nvSpPr>
          <p:cNvPr id="457" name="Google Shape;457;p25"/>
          <p:cNvSpPr txBox="1"/>
          <p:nvPr/>
        </p:nvSpPr>
        <p:spPr>
          <a:xfrm>
            <a:off x="460667" y="4835833"/>
            <a:ext cx="5348000" cy="835200"/>
          </a:xfrm>
          <a:prstGeom prst="rect">
            <a:avLst/>
          </a:prstGeom>
          <a:noFill/>
          <a:ln>
            <a:noFill/>
          </a:ln>
        </p:spPr>
        <p:txBody>
          <a:bodyPr spcFirstLastPara="1" wrap="square" lIns="121900" tIns="121900" rIns="121900" bIns="121900" anchor="t" anchorCtr="0">
            <a:noAutofit/>
          </a:bodyPr>
          <a:lstStyle/>
          <a:p>
            <a:r>
              <a:rPr lang="en-US" sz="2400" b="1">
                <a:latin typeface="Courier New"/>
                <a:ea typeface="Courier New"/>
                <a:cs typeface="Courier New"/>
                <a:sym typeface="Courier New"/>
              </a:rPr>
              <a:t>chmod u=rwx,g=rx,o=r myfile</a:t>
            </a:r>
            <a:endParaRPr sz="2400" b="1">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p26" descr="Basic Command"/>
          <p:cNvPicPr preferRelativeResize="0"/>
          <p:nvPr/>
        </p:nvPicPr>
        <p:blipFill rotWithShape="1">
          <a:blip r:embed="rId3">
            <a:alphaModFix/>
          </a:blip>
          <a:srcRect/>
          <a:stretch/>
        </p:blipFill>
        <p:spPr>
          <a:xfrm>
            <a:off x="718567" y="3019601"/>
            <a:ext cx="4962300" cy="3279433"/>
          </a:xfrm>
          <a:prstGeom prst="rect">
            <a:avLst/>
          </a:prstGeom>
          <a:noFill/>
          <a:ln>
            <a:noFill/>
          </a:ln>
        </p:spPr>
      </p:pic>
      <p:sp>
        <p:nvSpPr>
          <p:cNvPr id="463" name="Google Shape;463;p26"/>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49</a:t>
            </a:fld>
            <a:endParaRPr/>
          </a:p>
        </p:txBody>
      </p:sp>
      <p:sp>
        <p:nvSpPr>
          <p:cNvPr id="464" name="Google Shape;464;p26"/>
          <p:cNvSpPr txBox="1">
            <a:spLocks noGrp="1"/>
          </p:cNvSpPr>
          <p:nvPr>
            <p:ph type="title"/>
          </p:nvPr>
        </p:nvSpPr>
        <p:spPr>
          <a:xfrm>
            <a:off x="659967" y="231733"/>
            <a:ext cx="7521200" cy="835200"/>
          </a:xfrm>
          <a:prstGeom prst="rect">
            <a:avLst/>
          </a:prstGeom>
          <a:noFill/>
          <a:ln>
            <a:noFill/>
          </a:ln>
        </p:spPr>
        <p:txBody>
          <a:bodyPr spcFirstLastPara="1" vert="horz" wrap="square" lIns="0" tIns="0" rIns="0" bIns="0" rtlCol="0" anchor="t" anchorCtr="0">
            <a:noAutofit/>
          </a:bodyPr>
          <a:lstStyle/>
          <a:p>
            <a:r>
              <a:rPr lang="en-US">
                <a:solidFill>
                  <a:srgbClr val="741B47"/>
                </a:solidFill>
              </a:rPr>
              <a:t>File Permission</a:t>
            </a:r>
            <a:endParaRPr>
              <a:solidFill>
                <a:srgbClr val="741B47"/>
              </a:solidFill>
            </a:endParaRPr>
          </a:p>
        </p:txBody>
      </p:sp>
      <p:pic>
        <p:nvPicPr>
          <p:cNvPr id="465" name="Google Shape;465;p26" descr="Basic Command"/>
          <p:cNvPicPr preferRelativeResize="0"/>
          <p:nvPr/>
        </p:nvPicPr>
        <p:blipFill rotWithShape="1">
          <a:blip r:embed="rId4">
            <a:alphaModFix/>
          </a:blip>
          <a:srcRect/>
          <a:stretch/>
        </p:blipFill>
        <p:spPr>
          <a:xfrm>
            <a:off x="630235" y="1066801"/>
            <a:ext cx="5256267" cy="1812033"/>
          </a:xfrm>
          <a:prstGeom prst="rect">
            <a:avLst/>
          </a:prstGeom>
          <a:noFill/>
          <a:ln>
            <a:noFill/>
          </a:ln>
        </p:spPr>
      </p:pic>
      <p:sp>
        <p:nvSpPr>
          <p:cNvPr id="466" name="Google Shape;466;p26"/>
          <p:cNvSpPr/>
          <p:nvPr/>
        </p:nvSpPr>
        <p:spPr>
          <a:xfrm>
            <a:off x="6393700" y="989619"/>
            <a:ext cx="5035600" cy="1966400"/>
          </a:xfrm>
          <a:prstGeom prst="rect">
            <a:avLst/>
          </a:prstGeom>
          <a:solidFill>
            <a:srgbClr val="FFFFFF"/>
          </a:solidFill>
          <a:ln>
            <a:noFill/>
          </a:ln>
        </p:spPr>
        <p:txBody>
          <a:bodyPr spcFirstLastPara="1" wrap="square" lIns="121900" tIns="0" rIns="121900" bIns="60933" anchor="ctr" anchorCtr="0">
            <a:noAutofit/>
          </a:bodyPr>
          <a:lstStyle/>
          <a:p>
            <a:pPr>
              <a:buClr>
                <a:srgbClr val="FF0000"/>
              </a:buClr>
              <a:buSzPts val="1000"/>
            </a:pPr>
            <a:r>
              <a:rPr lang="en-US" sz="2400">
                <a:solidFill>
                  <a:srgbClr val="FF0000"/>
                </a:solidFill>
                <a:latin typeface="Arial"/>
                <a:ea typeface="Arial"/>
                <a:cs typeface="Arial"/>
                <a:sym typeface="Arial"/>
              </a:rPr>
              <a:t>754</a:t>
            </a:r>
            <a:r>
              <a:rPr lang="en-US" sz="2400">
                <a:solidFill>
                  <a:srgbClr val="373A3C"/>
                </a:solidFill>
                <a:latin typeface="Arial"/>
                <a:ea typeface="Arial"/>
                <a:cs typeface="Arial"/>
                <a:sym typeface="Arial"/>
              </a:rPr>
              <a:t> code says;</a:t>
            </a:r>
            <a:endParaRPr sz="2400">
              <a:solidFill>
                <a:schemeClr val="dk1"/>
              </a:solidFill>
              <a:latin typeface="Arial"/>
              <a:ea typeface="Arial"/>
              <a:cs typeface="Arial"/>
              <a:sym typeface="Arial"/>
            </a:endParaRPr>
          </a:p>
          <a:p>
            <a:pPr indent="-152396">
              <a:buClr>
                <a:srgbClr val="373A3C"/>
              </a:buClr>
              <a:buSzPts val="1800"/>
              <a:buFont typeface="Arial"/>
              <a:buChar char="•"/>
            </a:pPr>
            <a:r>
              <a:rPr lang="en-US" sz="2400">
                <a:solidFill>
                  <a:srgbClr val="373A3C"/>
                </a:solidFill>
                <a:latin typeface="Arial"/>
                <a:ea typeface="Arial"/>
                <a:cs typeface="Arial"/>
                <a:sym typeface="Arial"/>
              </a:rPr>
              <a:t>Owner can read, write and execute</a:t>
            </a:r>
            <a:endParaRPr sz="2400"/>
          </a:p>
          <a:p>
            <a:pPr indent="-152396">
              <a:buClr>
                <a:srgbClr val="373A3C"/>
              </a:buClr>
              <a:buSzPts val="1800"/>
              <a:buFont typeface="Arial"/>
              <a:buChar char="•"/>
            </a:pPr>
            <a:r>
              <a:rPr lang="en-US" sz="2400">
                <a:solidFill>
                  <a:srgbClr val="373A3C"/>
                </a:solidFill>
                <a:latin typeface="Arial"/>
                <a:ea typeface="Arial"/>
                <a:cs typeface="Arial"/>
                <a:sym typeface="Arial"/>
              </a:rPr>
              <a:t>User</a:t>
            </a:r>
            <a:r>
              <a:rPr lang="en-US" sz="2400">
                <a:solidFill>
                  <a:srgbClr val="373A3C"/>
                </a:solidFill>
              </a:rPr>
              <a:t>’s </a:t>
            </a:r>
            <a:r>
              <a:rPr lang="en-US" sz="2400">
                <a:solidFill>
                  <a:srgbClr val="373A3C"/>
                </a:solidFill>
                <a:latin typeface="Arial"/>
                <a:ea typeface="Arial"/>
                <a:cs typeface="Arial"/>
                <a:sym typeface="Arial"/>
              </a:rPr>
              <a:t>group can read and execute</a:t>
            </a:r>
            <a:endParaRPr sz="2400"/>
          </a:p>
          <a:p>
            <a:pPr indent="-152396">
              <a:buClr>
                <a:srgbClr val="373A3C"/>
              </a:buClr>
              <a:buSzPts val="1800"/>
              <a:buFont typeface="Arial"/>
              <a:buChar char="•"/>
            </a:pPr>
            <a:r>
              <a:rPr lang="en-US" sz="2400">
                <a:solidFill>
                  <a:srgbClr val="373A3C"/>
                </a:solidFill>
                <a:latin typeface="Arial"/>
                <a:ea typeface="Arial"/>
                <a:cs typeface="Arial"/>
                <a:sym typeface="Arial"/>
              </a:rPr>
              <a:t>Other can only read</a:t>
            </a:r>
            <a:endParaRPr sz="2400">
              <a:solidFill>
                <a:schemeClr val="dk1"/>
              </a:solidFill>
              <a:latin typeface="Arial"/>
              <a:ea typeface="Arial"/>
              <a:cs typeface="Arial"/>
              <a:sym typeface="Arial"/>
            </a:endParaRPr>
          </a:p>
        </p:txBody>
      </p:sp>
      <p:pic>
        <p:nvPicPr>
          <p:cNvPr id="467" name="Google Shape;467;p26" descr="Basic Command"/>
          <p:cNvPicPr preferRelativeResize="0"/>
          <p:nvPr/>
        </p:nvPicPr>
        <p:blipFill rotWithShape="1">
          <a:blip r:embed="rId5">
            <a:alphaModFix/>
          </a:blip>
          <a:srcRect/>
          <a:stretch/>
        </p:blipFill>
        <p:spPr>
          <a:xfrm>
            <a:off x="6353965" y="3850464"/>
            <a:ext cx="4833591" cy="3007533"/>
          </a:xfrm>
          <a:prstGeom prst="rect">
            <a:avLst/>
          </a:prstGeom>
          <a:noFill/>
          <a:ln>
            <a:noFill/>
          </a:ln>
        </p:spPr>
      </p:pic>
      <p:sp>
        <p:nvSpPr>
          <p:cNvPr id="468" name="Google Shape;468;p26"/>
          <p:cNvSpPr txBox="1"/>
          <p:nvPr/>
        </p:nvSpPr>
        <p:spPr>
          <a:xfrm>
            <a:off x="6393700" y="3083533"/>
            <a:ext cx="5386400" cy="835200"/>
          </a:xfrm>
          <a:prstGeom prst="rect">
            <a:avLst/>
          </a:prstGeom>
          <a:noFill/>
          <a:ln>
            <a:noFill/>
          </a:ln>
        </p:spPr>
        <p:txBody>
          <a:bodyPr spcFirstLastPara="1" wrap="square" lIns="121900" tIns="121900" rIns="121900" bIns="121900" anchor="t" anchorCtr="0">
            <a:noAutofit/>
          </a:bodyPr>
          <a:lstStyle/>
          <a:p>
            <a:r>
              <a:rPr lang="en-US" sz="2400" b="1">
                <a:latin typeface="Courier New"/>
                <a:ea typeface="Courier New"/>
                <a:cs typeface="Courier New"/>
                <a:sym typeface="Courier New"/>
              </a:rPr>
              <a:t>chmod u=rwx,g=rx,o=r myfile</a:t>
            </a:r>
            <a:endParaRPr sz="2400" b="1">
              <a:latin typeface="Courier New"/>
              <a:ea typeface="Courier New"/>
              <a:cs typeface="Courier New"/>
              <a:sym typeface="Courier New"/>
            </a:endParaRPr>
          </a:p>
          <a:p>
            <a:r>
              <a:rPr lang="en-US" sz="2400" b="1">
                <a:latin typeface="Courier New"/>
                <a:ea typeface="Courier New"/>
                <a:cs typeface="Courier New"/>
                <a:sym typeface="Courier New"/>
              </a:rPr>
              <a:t>chmod 754 myfile</a:t>
            </a:r>
            <a:endParaRPr sz="2400" b="1">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2"/>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5</a:t>
            </a:fld>
            <a:endParaRPr/>
          </a:p>
        </p:txBody>
      </p:sp>
      <p:sp>
        <p:nvSpPr>
          <p:cNvPr id="176" name="Google Shape;176;p22"/>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Basic Shell Commands</a:t>
            </a:r>
            <a:endParaRPr sz="4800"/>
          </a:p>
        </p:txBody>
      </p:sp>
      <p:sp>
        <p:nvSpPr>
          <p:cNvPr id="177" name="Google Shape;177;p22"/>
          <p:cNvSpPr/>
          <p:nvPr/>
        </p:nvSpPr>
        <p:spPr>
          <a:xfrm>
            <a:off x="388448" y="1047767"/>
            <a:ext cx="8930800" cy="692400"/>
          </a:xfrm>
          <a:prstGeom prst="rect">
            <a:avLst/>
          </a:prstGeom>
          <a:noFill/>
          <a:ln>
            <a:noFill/>
          </a:ln>
        </p:spPr>
        <p:txBody>
          <a:bodyPr spcFirstLastPara="1" wrap="square" lIns="121900" tIns="60933" rIns="121900" bIns="60933" anchor="t" anchorCtr="0">
            <a:noAutofit/>
          </a:bodyPr>
          <a:lstStyle/>
          <a:p>
            <a:r>
              <a:rPr lang="en-US" sz="2400" b="1" err="1">
                <a:solidFill>
                  <a:srgbClr val="373A3C"/>
                </a:solidFill>
              </a:rPr>
              <a:t>mkdir</a:t>
            </a:r>
            <a:r>
              <a:rPr lang="en-US" sz="2400" b="1">
                <a:solidFill>
                  <a:srgbClr val="373A3C"/>
                </a:solidFill>
              </a:rPr>
              <a:t> [</a:t>
            </a:r>
            <a:r>
              <a:rPr lang="en-US" sz="2400" b="1" err="1">
                <a:solidFill>
                  <a:srgbClr val="373A3C"/>
                </a:solidFill>
              </a:rPr>
              <a:t>dir</a:t>
            </a:r>
            <a:r>
              <a:rPr lang="en-US" sz="2400" b="1">
                <a:solidFill>
                  <a:srgbClr val="373A3C"/>
                </a:solidFill>
              </a:rPr>
              <a:t>]	</a:t>
            </a:r>
            <a:r>
              <a:rPr lang="tr-TR" sz="2400" b="1">
                <a:solidFill>
                  <a:srgbClr val="373A3C"/>
                </a:solidFill>
              </a:rPr>
              <a:t>(</a:t>
            </a:r>
            <a:r>
              <a:rPr lang="en-US" sz="2400" b="1">
                <a:solidFill>
                  <a:srgbClr val="373A3C"/>
                </a:solidFill>
              </a:rPr>
              <a:t>m</a:t>
            </a:r>
            <a:r>
              <a:rPr lang="en-US" sz="2400">
                <a:solidFill>
                  <a:srgbClr val="373A3C"/>
                </a:solidFill>
              </a:rPr>
              <a:t>ake </a:t>
            </a:r>
            <a:r>
              <a:rPr lang="en-US" sz="2400" b="1">
                <a:solidFill>
                  <a:srgbClr val="373A3C"/>
                </a:solidFill>
              </a:rPr>
              <a:t>d</a:t>
            </a:r>
            <a:r>
              <a:rPr lang="en-US" sz="2400">
                <a:solidFill>
                  <a:srgbClr val="373A3C"/>
                </a:solidFill>
              </a:rPr>
              <a:t>irectory)</a:t>
            </a:r>
            <a:r>
              <a:rPr lang="tr-TR" sz="2400" b="1">
                <a:solidFill>
                  <a:srgbClr val="373A3C"/>
                </a:solidFill>
              </a:rPr>
              <a:t> </a:t>
            </a:r>
            <a:r>
              <a:rPr lang="en-US" sz="2400">
                <a:solidFill>
                  <a:srgbClr val="373A3C"/>
                </a:solidFill>
              </a:rPr>
              <a:t>create a new directory</a:t>
            </a:r>
            <a:endParaRPr sz="2400">
              <a:solidFill>
                <a:srgbClr val="373A3C"/>
              </a:solidFill>
            </a:endParaRPr>
          </a:p>
          <a:p>
            <a:endParaRPr sz="2400">
              <a:solidFill>
                <a:srgbClr val="373A3C"/>
              </a:solidFill>
            </a:endParaRPr>
          </a:p>
          <a:p>
            <a:endParaRPr sz="2400">
              <a:solidFill>
                <a:srgbClr val="373A3C"/>
              </a:solidFill>
            </a:endParaRPr>
          </a:p>
        </p:txBody>
      </p:sp>
      <p:pic>
        <p:nvPicPr>
          <p:cNvPr id="178" name="Google Shape;178;p22"/>
          <p:cNvPicPr preferRelativeResize="0"/>
          <p:nvPr/>
        </p:nvPicPr>
        <p:blipFill>
          <a:blip r:embed="rId3">
            <a:alphaModFix/>
          </a:blip>
          <a:stretch>
            <a:fillRect/>
          </a:stretch>
        </p:blipFill>
        <p:spPr>
          <a:xfrm>
            <a:off x="2520566" y="1914267"/>
            <a:ext cx="8591572" cy="4390739"/>
          </a:xfrm>
          <a:prstGeom prst="rect">
            <a:avLst/>
          </a:prstGeom>
          <a:noFill/>
          <a:ln>
            <a:noFill/>
          </a:ln>
        </p:spPr>
      </p:pic>
      <p:cxnSp>
        <p:nvCxnSpPr>
          <p:cNvPr id="4" name="Düz Ok Bağlayıcısı 3">
            <a:extLst>
              <a:ext uri="{FF2B5EF4-FFF2-40B4-BE49-F238E27FC236}">
                <a16:creationId xmlns:a16="http://schemas.microsoft.com/office/drawing/2014/main" id="{82CC7BF0-5943-4C9B-B5CB-ACD11B480B52}"/>
              </a:ext>
            </a:extLst>
          </p:cNvPr>
          <p:cNvCxnSpPr/>
          <p:nvPr/>
        </p:nvCxnSpPr>
        <p:spPr>
          <a:xfrm>
            <a:off x="1532709" y="4841965"/>
            <a:ext cx="824412"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27"/>
          <p:cNvSpPr txBox="1">
            <a:spLocks noGrp="1"/>
          </p:cNvSpPr>
          <p:nvPr>
            <p:ph type="sldNum" idx="12"/>
          </p:nvPr>
        </p:nvSpPr>
        <p:spPr>
          <a:xfrm>
            <a:off x="11878831" y="6579128"/>
            <a:ext cx="274000" cy="236800"/>
          </a:xfrm>
          <a:prstGeom prst="rect">
            <a:avLst/>
          </a:prstGeom>
        </p:spPr>
        <p:txBody>
          <a:bodyPr spcFirstLastPara="1" vert="horz" wrap="square" lIns="0" tIns="0" rIns="0" bIns="0" rtlCol="0" anchor="b" anchorCtr="0">
            <a:noAutofit/>
          </a:bodyPr>
          <a:lstStyle/>
          <a:p>
            <a:fld id="{00000000-1234-1234-1234-123412341234}" type="slidenum">
              <a:rPr lang="en-US"/>
              <a:pPr/>
              <a:t>50</a:t>
            </a:fld>
            <a:endParaRPr/>
          </a:p>
        </p:txBody>
      </p:sp>
      <p:pic>
        <p:nvPicPr>
          <p:cNvPr id="474" name="Google Shape;474;p27"/>
          <p:cNvPicPr preferRelativeResize="0"/>
          <p:nvPr/>
        </p:nvPicPr>
        <p:blipFill>
          <a:blip r:embed="rId3">
            <a:alphaModFix/>
          </a:blip>
          <a:stretch>
            <a:fillRect/>
          </a:stretch>
        </p:blipFill>
        <p:spPr>
          <a:xfrm>
            <a:off x="578034" y="1625433"/>
            <a:ext cx="11479133" cy="4472267"/>
          </a:xfrm>
          <a:prstGeom prst="rect">
            <a:avLst/>
          </a:prstGeom>
          <a:noFill/>
          <a:ln>
            <a:noFill/>
          </a:ln>
        </p:spPr>
      </p:pic>
      <p:sp>
        <p:nvSpPr>
          <p:cNvPr id="475" name="Google Shape;475;p27"/>
          <p:cNvSpPr txBox="1"/>
          <p:nvPr/>
        </p:nvSpPr>
        <p:spPr>
          <a:xfrm>
            <a:off x="0" y="3100567"/>
            <a:ext cx="523200" cy="748000"/>
          </a:xfrm>
          <a:prstGeom prst="rect">
            <a:avLst/>
          </a:prstGeom>
          <a:noFill/>
          <a:ln>
            <a:noFill/>
          </a:ln>
        </p:spPr>
        <p:txBody>
          <a:bodyPr spcFirstLastPara="1" wrap="square" lIns="121900" tIns="121900" rIns="121900" bIns="121900" anchor="t" anchorCtr="0">
            <a:noAutofit/>
          </a:bodyPr>
          <a:lstStyle/>
          <a:p>
            <a:r>
              <a:rPr lang="en-US" sz="6400" b="1" i="1">
                <a:solidFill>
                  <a:srgbClr val="FF0000"/>
                </a:solidFill>
                <a:latin typeface="Comic Sans MS"/>
                <a:ea typeface="Comic Sans MS"/>
                <a:cs typeface="Comic Sans MS"/>
                <a:sym typeface="Comic Sans MS"/>
              </a:rPr>
              <a:t>!</a:t>
            </a:r>
            <a:endParaRPr sz="6400" b="1" i="1">
              <a:solidFill>
                <a:srgbClr val="FF0000"/>
              </a:solidFill>
              <a:latin typeface="Comic Sans MS"/>
              <a:ea typeface="Comic Sans MS"/>
              <a:cs typeface="Comic Sans MS"/>
              <a:sym typeface="Comic Sans MS"/>
            </a:endParaRPr>
          </a:p>
        </p:txBody>
      </p:sp>
      <p:sp>
        <p:nvSpPr>
          <p:cNvPr id="476" name="Google Shape;476;p27"/>
          <p:cNvSpPr txBox="1"/>
          <p:nvPr/>
        </p:nvSpPr>
        <p:spPr>
          <a:xfrm>
            <a:off x="147533" y="3526433"/>
            <a:ext cx="523200" cy="748000"/>
          </a:xfrm>
          <a:prstGeom prst="rect">
            <a:avLst/>
          </a:prstGeom>
          <a:noFill/>
          <a:ln>
            <a:noFill/>
          </a:ln>
        </p:spPr>
        <p:txBody>
          <a:bodyPr spcFirstLastPara="1" wrap="square" lIns="121900" tIns="121900" rIns="121900" bIns="121900" anchor="t" anchorCtr="0">
            <a:noAutofit/>
          </a:bodyPr>
          <a:lstStyle/>
          <a:p>
            <a:r>
              <a:rPr lang="en-US" sz="6400" b="1" i="1">
                <a:solidFill>
                  <a:srgbClr val="FF0000"/>
                </a:solidFill>
                <a:latin typeface="Comic Sans MS"/>
                <a:ea typeface="Comic Sans MS"/>
                <a:cs typeface="Comic Sans MS"/>
                <a:sym typeface="Comic Sans MS"/>
              </a:rPr>
              <a:t>!</a:t>
            </a:r>
            <a:endParaRPr sz="6400" b="1" i="1">
              <a:solidFill>
                <a:srgbClr val="FF0000"/>
              </a:solidFill>
              <a:latin typeface="Comic Sans MS"/>
              <a:ea typeface="Comic Sans MS"/>
              <a:cs typeface="Comic Sans MS"/>
              <a:sym typeface="Comic Sans MS"/>
            </a:endParaRPr>
          </a:p>
        </p:txBody>
      </p:sp>
      <p:sp>
        <p:nvSpPr>
          <p:cNvPr id="477" name="Google Shape;477;p27"/>
          <p:cNvSpPr txBox="1">
            <a:spLocks noGrp="1"/>
          </p:cNvSpPr>
          <p:nvPr>
            <p:ph type="title"/>
          </p:nvPr>
        </p:nvSpPr>
        <p:spPr>
          <a:xfrm>
            <a:off x="512400" y="256933"/>
            <a:ext cx="7521200" cy="835200"/>
          </a:xfrm>
          <a:prstGeom prst="rect">
            <a:avLst/>
          </a:prstGeom>
          <a:noFill/>
          <a:ln>
            <a:noFill/>
          </a:ln>
        </p:spPr>
        <p:txBody>
          <a:bodyPr spcFirstLastPara="1" vert="horz" wrap="square" lIns="0" tIns="0" rIns="0" bIns="0" rtlCol="0" anchor="t" anchorCtr="0">
            <a:noAutofit/>
          </a:bodyPr>
          <a:lstStyle/>
          <a:p>
            <a:r>
              <a:rPr lang="en-US" sz="4800">
                <a:solidFill>
                  <a:srgbClr val="741B47"/>
                </a:solidFill>
              </a:rPr>
              <a:t>File Permission</a:t>
            </a:r>
            <a:endParaRPr sz="4800">
              <a:solidFill>
                <a:srgbClr val="741B47"/>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28"/>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51</a:t>
            </a:fld>
            <a:endParaRPr/>
          </a:p>
        </p:txBody>
      </p:sp>
      <p:sp>
        <p:nvSpPr>
          <p:cNvPr id="483" name="Google Shape;483;p28"/>
          <p:cNvSpPr txBox="1">
            <a:spLocks noGrp="1"/>
          </p:cNvSpPr>
          <p:nvPr>
            <p:ph type="title"/>
          </p:nvPr>
        </p:nvSpPr>
        <p:spPr>
          <a:xfrm>
            <a:off x="558367" y="130133"/>
            <a:ext cx="7521200" cy="835200"/>
          </a:xfrm>
          <a:prstGeom prst="rect">
            <a:avLst/>
          </a:prstGeom>
          <a:noFill/>
          <a:ln>
            <a:noFill/>
          </a:ln>
        </p:spPr>
        <p:txBody>
          <a:bodyPr spcFirstLastPara="1" vert="horz" wrap="square" lIns="0" tIns="0" rIns="0" bIns="0" rtlCol="0" anchor="t" anchorCtr="0">
            <a:noAutofit/>
          </a:bodyPr>
          <a:lstStyle/>
          <a:p>
            <a:r>
              <a:rPr lang="en-US" sz="4000">
                <a:solidFill>
                  <a:srgbClr val="741B47"/>
                </a:solidFill>
              </a:rPr>
              <a:t>File Permission</a:t>
            </a:r>
            <a:endParaRPr sz="4000">
              <a:solidFill>
                <a:srgbClr val="741B47"/>
              </a:solidFill>
            </a:endParaRPr>
          </a:p>
        </p:txBody>
      </p:sp>
      <p:pic>
        <p:nvPicPr>
          <p:cNvPr id="484" name="Google Shape;484;p28"/>
          <p:cNvPicPr preferRelativeResize="0"/>
          <p:nvPr/>
        </p:nvPicPr>
        <p:blipFill>
          <a:blip r:embed="rId3">
            <a:alphaModFix/>
          </a:blip>
          <a:stretch>
            <a:fillRect/>
          </a:stretch>
        </p:blipFill>
        <p:spPr>
          <a:xfrm>
            <a:off x="5618568" y="4316267"/>
            <a:ext cx="6573433" cy="2541733"/>
          </a:xfrm>
          <a:prstGeom prst="rect">
            <a:avLst/>
          </a:prstGeom>
          <a:noFill/>
          <a:ln>
            <a:noFill/>
          </a:ln>
        </p:spPr>
      </p:pic>
      <p:pic>
        <p:nvPicPr>
          <p:cNvPr id="485" name="Google Shape;485;p28"/>
          <p:cNvPicPr preferRelativeResize="0"/>
          <p:nvPr/>
        </p:nvPicPr>
        <p:blipFill>
          <a:blip r:embed="rId4">
            <a:alphaModFix/>
          </a:blip>
          <a:stretch>
            <a:fillRect/>
          </a:stretch>
        </p:blipFill>
        <p:spPr>
          <a:xfrm>
            <a:off x="1653418" y="965332"/>
            <a:ext cx="8623700" cy="2610133"/>
          </a:xfrm>
          <a:prstGeom prst="rect">
            <a:avLst/>
          </a:prstGeom>
          <a:noFill/>
          <a:ln>
            <a:noFill/>
          </a:ln>
        </p:spPr>
      </p:pic>
      <p:pic>
        <p:nvPicPr>
          <p:cNvPr id="486" name="Google Shape;486;p28"/>
          <p:cNvPicPr preferRelativeResize="0"/>
          <p:nvPr/>
        </p:nvPicPr>
        <p:blipFill>
          <a:blip r:embed="rId5">
            <a:alphaModFix/>
          </a:blip>
          <a:stretch>
            <a:fillRect/>
          </a:stretch>
        </p:blipFill>
        <p:spPr>
          <a:xfrm>
            <a:off x="63601" y="4382800"/>
            <a:ext cx="4641700" cy="242433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29"/>
          <p:cNvSpPr txBox="1"/>
          <p:nvPr/>
        </p:nvSpPr>
        <p:spPr>
          <a:xfrm>
            <a:off x="1447733" y="1200333"/>
            <a:ext cx="9628000" cy="38992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US" sz="4800">
                <a:solidFill>
                  <a:srgbClr val="0A3534"/>
                </a:solidFill>
                <a:latin typeface="Proxima Nova Semibold"/>
                <a:ea typeface="Proxima Nova Semibold"/>
                <a:cs typeface="Proxima Nova Semibold"/>
                <a:sym typeface="Proxima Nova Semibold"/>
              </a:rPr>
              <a:t>Set permissions of myfile.txt to;</a:t>
            </a:r>
            <a:endParaRPr sz="4800">
              <a:solidFill>
                <a:srgbClr val="0A3534"/>
              </a:solidFill>
              <a:latin typeface="Proxima Nova Semibold"/>
              <a:ea typeface="Proxima Nova Semibold"/>
              <a:cs typeface="Proxima Nova Semibold"/>
              <a:sym typeface="Proxima Nova Semibold"/>
            </a:endParaRPr>
          </a:p>
          <a:p>
            <a:pPr>
              <a:buClr>
                <a:schemeClr val="dk1"/>
              </a:buClr>
              <a:buSzPts val="1100"/>
            </a:pPr>
            <a:r>
              <a:rPr lang="en-US" sz="4800">
                <a:solidFill>
                  <a:srgbClr val="0A3534"/>
                </a:solidFill>
                <a:latin typeface="Proxima Nova Semibold"/>
                <a:ea typeface="Proxima Nova Semibold"/>
                <a:cs typeface="Proxima Nova Semibold"/>
                <a:sym typeface="Proxima Nova Semibold"/>
              </a:rPr>
              <a:t> </a:t>
            </a:r>
            <a:endParaRPr sz="4800">
              <a:solidFill>
                <a:srgbClr val="0A3534"/>
              </a:solidFill>
              <a:latin typeface="Proxima Nova Semibold"/>
              <a:ea typeface="Proxima Nova Semibold"/>
              <a:cs typeface="Proxima Nova Semibold"/>
              <a:sym typeface="Proxima Nova Semibold"/>
            </a:endParaRPr>
          </a:p>
          <a:p>
            <a:pPr>
              <a:buClr>
                <a:schemeClr val="dk1"/>
              </a:buClr>
              <a:buSzPts val="1100"/>
            </a:pPr>
            <a:r>
              <a:rPr lang="en-US" sz="4800">
                <a:solidFill>
                  <a:srgbClr val="0A3534"/>
                </a:solidFill>
                <a:latin typeface="Proxima Nova Semibold"/>
                <a:ea typeface="Proxima Nova Semibold"/>
                <a:cs typeface="Proxima Nova Semibold"/>
                <a:sym typeface="Proxima Nova Semibold"/>
              </a:rPr>
              <a:t>owner	: full access</a:t>
            </a:r>
            <a:endParaRPr sz="4800">
              <a:solidFill>
                <a:srgbClr val="0A3534"/>
              </a:solidFill>
              <a:latin typeface="Proxima Nova Semibold"/>
              <a:ea typeface="Proxima Nova Semibold"/>
              <a:cs typeface="Proxima Nova Semibold"/>
              <a:sym typeface="Proxima Nova Semibold"/>
            </a:endParaRPr>
          </a:p>
          <a:p>
            <a:pPr>
              <a:buClr>
                <a:schemeClr val="dk1"/>
              </a:buClr>
              <a:buSzPts val="1100"/>
            </a:pPr>
            <a:r>
              <a:rPr lang="en-US" sz="4800">
                <a:solidFill>
                  <a:srgbClr val="0A3534"/>
                </a:solidFill>
                <a:latin typeface="Proxima Nova Semibold"/>
                <a:ea typeface="Proxima Nova Semibold"/>
                <a:cs typeface="Proxima Nova Semibold"/>
                <a:sym typeface="Proxima Nova Semibold"/>
              </a:rPr>
              <a:t>group	: read and execute</a:t>
            </a:r>
            <a:endParaRPr sz="4800">
              <a:solidFill>
                <a:srgbClr val="0A3534"/>
              </a:solidFill>
              <a:latin typeface="Proxima Nova Semibold"/>
              <a:ea typeface="Proxima Nova Semibold"/>
              <a:cs typeface="Proxima Nova Semibold"/>
              <a:sym typeface="Proxima Nova Semibold"/>
            </a:endParaRPr>
          </a:p>
          <a:p>
            <a:pPr>
              <a:buClr>
                <a:schemeClr val="dk1"/>
              </a:buClr>
              <a:buSzPts val="1100"/>
            </a:pPr>
            <a:r>
              <a:rPr lang="en-US" sz="4800">
                <a:solidFill>
                  <a:srgbClr val="0A3534"/>
                </a:solidFill>
                <a:latin typeface="Proxima Nova Semibold"/>
                <a:ea typeface="Proxima Nova Semibold"/>
                <a:cs typeface="Proxima Nova Semibold"/>
                <a:sym typeface="Proxima Nova Semibold"/>
              </a:rPr>
              <a:t>others	: no access</a:t>
            </a:r>
            <a:endParaRPr sz="4800">
              <a:solidFill>
                <a:srgbClr val="0A3534"/>
              </a:solidFill>
              <a:latin typeface="Proxima Nova Semibold"/>
              <a:ea typeface="Proxima Nova Semibold"/>
              <a:cs typeface="Proxima Nova Semibold"/>
              <a:sym typeface="Proxima Nova Semibold"/>
            </a:endParaRPr>
          </a:p>
        </p:txBody>
      </p:sp>
      <p:pic>
        <p:nvPicPr>
          <p:cNvPr id="492" name="Google Shape;492;p29">
            <a:hlinkClick r:id="rId3"/>
          </p:cNvPr>
          <p:cNvPicPr preferRelativeResize="0"/>
          <p:nvPr/>
        </p:nvPicPr>
        <p:blipFill>
          <a:blip r:embed="rId4">
            <a:alphaModFix/>
          </a:blip>
          <a:stretch>
            <a:fillRect/>
          </a:stretch>
        </p:blipFill>
        <p:spPr>
          <a:xfrm>
            <a:off x="0" y="5905501"/>
            <a:ext cx="12192000" cy="952500"/>
          </a:xfrm>
          <a:prstGeom prst="rect">
            <a:avLst/>
          </a:prstGeom>
          <a:noFill/>
          <a:ln>
            <a:noFill/>
          </a:ln>
        </p:spPr>
      </p:pic>
      <p:sp>
        <p:nvSpPr>
          <p:cNvPr id="493" name="Google Shape;493;p29">
            <a:hlinkClick r:id="rId5"/>
          </p:cNvPr>
          <p:cNvSpPr/>
          <p:nvPr/>
        </p:nvSpPr>
        <p:spPr>
          <a:xfrm>
            <a:off x="0" y="6942667"/>
            <a:ext cx="16800" cy="16800"/>
          </a:xfrm>
          <a:prstGeom prst="rect">
            <a:avLst/>
          </a:prstGeom>
          <a:no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pic>
        <p:nvPicPr>
          <p:cNvPr id="498" name="Google Shape;498;p30"/>
          <p:cNvPicPr preferRelativeResize="0"/>
          <p:nvPr/>
        </p:nvPicPr>
        <p:blipFill>
          <a:blip r:embed="rId3">
            <a:alphaModFix/>
          </a:blip>
          <a:stretch>
            <a:fillRect/>
          </a:stretch>
        </p:blipFill>
        <p:spPr>
          <a:xfrm>
            <a:off x="1524001" y="203200"/>
            <a:ext cx="9674300" cy="3503200"/>
          </a:xfrm>
          <a:prstGeom prst="rect">
            <a:avLst/>
          </a:prstGeom>
          <a:noFill/>
          <a:ln>
            <a:noFill/>
          </a:ln>
        </p:spPr>
      </p:pic>
      <p:pic>
        <p:nvPicPr>
          <p:cNvPr id="499" name="Google Shape;499;p30"/>
          <p:cNvPicPr preferRelativeResize="0"/>
          <p:nvPr/>
        </p:nvPicPr>
        <p:blipFill>
          <a:blip r:embed="rId4">
            <a:alphaModFix/>
          </a:blip>
          <a:stretch>
            <a:fillRect/>
          </a:stretch>
        </p:blipFill>
        <p:spPr>
          <a:xfrm>
            <a:off x="7195015" y="3918267"/>
            <a:ext cx="4022271" cy="2745200"/>
          </a:xfrm>
          <a:prstGeom prst="rect">
            <a:avLst/>
          </a:prstGeom>
          <a:noFill/>
          <a:ln>
            <a:noFill/>
          </a:ln>
        </p:spPr>
      </p:pic>
      <p:pic>
        <p:nvPicPr>
          <p:cNvPr id="500" name="Google Shape;500;p30"/>
          <p:cNvPicPr preferRelativeResize="0"/>
          <p:nvPr/>
        </p:nvPicPr>
        <p:blipFill>
          <a:blip r:embed="rId5">
            <a:alphaModFix/>
          </a:blip>
          <a:stretch>
            <a:fillRect/>
          </a:stretch>
        </p:blipFill>
        <p:spPr>
          <a:xfrm>
            <a:off x="1509533" y="3909600"/>
            <a:ext cx="5422800" cy="254526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40"/>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pPr>
              <a:buSzPts val="1200"/>
            </a:pPr>
            <a:fld id="{00000000-1234-1234-1234-123412341234}" type="slidenum">
              <a:rPr lang="en-US"/>
              <a:pPr>
                <a:buSzPts val="1200"/>
              </a:pPr>
              <a:t>54</a:t>
            </a:fld>
            <a:endParaRPr/>
          </a:p>
        </p:txBody>
      </p:sp>
      <p:pic>
        <p:nvPicPr>
          <p:cNvPr id="583" name="Google Shape;583;p40"/>
          <p:cNvPicPr preferRelativeResize="0"/>
          <p:nvPr/>
        </p:nvPicPr>
        <p:blipFill>
          <a:blip r:embed="rId3">
            <a:alphaModFix/>
          </a:blip>
          <a:stretch>
            <a:fillRect/>
          </a:stretch>
        </p:blipFill>
        <p:spPr>
          <a:xfrm>
            <a:off x="1795551" y="203201"/>
            <a:ext cx="9599357" cy="6451601"/>
          </a:xfrm>
          <a:prstGeom prst="rect">
            <a:avLst/>
          </a:prstGeom>
          <a:noFill/>
          <a:ln>
            <a:noFill/>
          </a:ln>
        </p:spPr>
      </p:pic>
    </p:spTree>
    <p:extLst>
      <p:ext uri="{BB962C8B-B14F-4D97-AF65-F5344CB8AC3E}">
        <p14:creationId xmlns:p14="http://schemas.microsoft.com/office/powerpoint/2010/main" val="19403024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41"/>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pPr>
              <a:buSzPts val="1200"/>
            </a:pPr>
            <a:fld id="{00000000-1234-1234-1234-123412341234}" type="slidenum">
              <a:rPr lang="en-US"/>
              <a:pPr>
                <a:buSzPts val="1200"/>
              </a:pPr>
              <a:t>55</a:t>
            </a:fld>
            <a:endParaRPr/>
          </a:p>
        </p:txBody>
      </p:sp>
      <p:pic>
        <p:nvPicPr>
          <p:cNvPr id="589" name="Google Shape;589;p41"/>
          <p:cNvPicPr preferRelativeResize="0"/>
          <p:nvPr/>
        </p:nvPicPr>
        <p:blipFill>
          <a:blip r:embed="rId3">
            <a:alphaModFix/>
          </a:blip>
          <a:stretch>
            <a:fillRect/>
          </a:stretch>
        </p:blipFill>
        <p:spPr>
          <a:xfrm>
            <a:off x="203201" y="609601"/>
            <a:ext cx="11785601" cy="5217156"/>
          </a:xfrm>
          <a:prstGeom prst="rect">
            <a:avLst/>
          </a:prstGeom>
          <a:noFill/>
          <a:ln>
            <a:noFill/>
          </a:ln>
        </p:spPr>
      </p:pic>
    </p:spTree>
    <p:extLst>
      <p:ext uri="{BB962C8B-B14F-4D97-AF65-F5344CB8AC3E}">
        <p14:creationId xmlns:p14="http://schemas.microsoft.com/office/powerpoint/2010/main" val="40942799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8"/>
          <p:cNvSpPr txBox="1">
            <a:spLocks noGrp="1"/>
          </p:cNvSpPr>
          <p:nvPr>
            <p:ph type="ctrTitle"/>
          </p:nvPr>
        </p:nvSpPr>
        <p:spPr>
          <a:xfrm>
            <a:off x="1447800" y="2745620"/>
            <a:ext cx="9745200" cy="1138800"/>
          </a:xfrm>
          <a:prstGeom prst="rect">
            <a:avLst/>
          </a:prstGeom>
          <a:noFill/>
          <a:ln>
            <a:noFill/>
          </a:ln>
        </p:spPr>
        <p:txBody>
          <a:bodyPr spcFirstLastPara="1" vert="horz" wrap="square" lIns="0" tIns="0" rIns="0" bIns="0" rtlCol="0" anchor="b" anchorCtr="0">
            <a:noAutofit/>
          </a:bodyPr>
          <a:lstStyle/>
          <a:p>
            <a:r>
              <a:rPr lang="tr-TR" dirty="0">
                <a:solidFill>
                  <a:srgbClr val="741B47"/>
                </a:solidFill>
              </a:rPr>
              <a:t>User</a:t>
            </a:r>
            <a:r>
              <a:rPr lang="en-US" dirty="0">
                <a:solidFill>
                  <a:srgbClr val="741B47"/>
                </a:solidFill>
              </a:rPr>
              <a:t> </a:t>
            </a:r>
            <a:r>
              <a:rPr lang="tr-TR" dirty="0">
                <a:solidFill>
                  <a:srgbClr val="741B47"/>
                </a:solidFill>
              </a:rPr>
              <a:t>Operations</a:t>
            </a:r>
            <a:endParaRPr dirty="0">
              <a:solidFill>
                <a:srgbClr val="741B47"/>
              </a:solidFill>
            </a:endParaRPr>
          </a:p>
        </p:txBody>
      </p:sp>
      <p:sp>
        <p:nvSpPr>
          <p:cNvPr id="312" name="Google Shape;312;p18"/>
          <p:cNvSpPr txBox="1"/>
          <p:nvPr/>
        </p:nvSpPr>
        <p:spPr>
          <a:xfrm>
            <a:off x="0" y="2489200"/>
            <a:ext cx="812800" cy="18944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endParaRPr sz="4800" b="1" dirty="0">
              <a:solidFill>
                <a:schemeClr val="lt1"/>
              </a:solidFill>
              <a:latin typeface="Barlow"/>
              <a:ea typeface="Barlow"/>
              <a:cs typeface="Barlow"/>
              <a:sym typeface="Barlow"/>
            </a:endParaRPr>
          </a:p>
        </p:txBody>
      </p:sp>
    </p:spTree>
    <p:extLst>
      <p:ext uri="{BB962C8B-B14F-4D97-AF65-F5344CB8AC3E}">
        <p14:creationId xmlns:p14="http://schemas.microsoft.com/office/powerpoint/2010/main" val="17765919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3"/>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57</a:t>
            </a:fld>
            <a:endParaRPr/>
          </a:p>
        </p:txBody>
      </p:sp>
      <p:sp>
        <p:nvSpPr>
          <p:cNvPr id="82" name="Google Shape;82;p13"/>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dirty="0">
                <a:solidFill>
                  <a:srgbClr val="741B47"/>
                </a:solidFill>
                <a:latin typeface="Raleway SemiBold"/>
                <a:ea typeface="Raleway SemiBold"/>
                <a:cs typeface="Raleway SemiBold"/>
                <a:sym typeface="Raleway SemiBold"/>
              </a:rPr>
              <a:t>Basic Shell Commands</a:t>
            </a:r>
            <a:endParaRPr sz="4800" dirty="0"/>
          </a:p>
        </p:txBody>
      </p:sp>
      <p:sp>
        <p:nvSpPr>
          <p:cNvPr id="83" name="Google Shape;83;p13"/>
          <p:cNvSpPr/>
          <p:nvPr/>
        </p:nvSpPr>
        <p:spPr>
          <a:xfrm>
            <a:off x="307167" y="1047766"/>
            <a:ext cx="8930800" cy="2122153"/>
          </a:xfrm>
          <a:prstGeom prst="rect">
            <a:avLst/>
          </a:prstGeom>
          <a:noFill/>
          <a:ln>
            <a:noFill/>
          </a:ln>
        </p:spPr>
        <p:txBody>
          <a:bodyPr spcFirstLastPara="1" wrap="square" lIns="121900" tIns="60933" rIns="121900" bIns="60933" anchor="t" anchorCtr="0">
            <a:noAutofit/>
          </a:bodyPr>
          <a:lstStyle/>
          <a:p>
            <a:r>
              <a:rPr lang="en-US" sz="2400" b="1" dirty="0" err="1">
                <a:solidFill>
                  <a:srgbClr val="373A3C"/>
                </a:solidFill>
              </a:rPr>
              <a:t>whoami</a:t>
            </a:r>
            <a:r>
              <a:rPr lang="en-US" sz="2400" b="1" dirty="0">
                <a:solidFill>
                  <a:srgbClr val="373A3C"/>
                </a:solidFill>
              </a:rPr>
              <a:t>			</a:t>
            </a:r>
            <a:r>
              <a:rPr lang="en-US" sz="2400" dirty="0">
                <a:solidFill>
                  <a:srgbClr val="373A3C"/>
                </a:solidFill>
              </a:rPr>
              <a:t>current user</a:t>
            </a:r>
            <a:endParaRPr sz="2400" b="1" dirty="0">
              <a:solidFill>
                <a:srgbClr val="373A3C"/>
              </a:solidFill>
            </a:endParaRPr>
          </a:p>
          <a:p>
            <a:endParaRPr lang="tr-TR" sz="2400" b="1" dirty="0">
              <a:solidFill>
                <a:srgbClr val="373A3C"/>
              </a:solidFill>
            </a:endParaRPr>
          </a:p>
          <a:p>
            <a:r>
              <a:rPr lang="en-US" sz="2400" b="1" dirty="0">
                <a:solidFill>
                  <a:srgbClr val="373A3C"/>
                </a:solidFill>
              </a:rPr>
              <a:t>hostname		</a:t>
            </a:r>
            <a:r>
              <a:rPr lang="en-US" sz="2400" dirty="0">
                <a:solidFill>
                  <a:srgbClr val="373A3C"/>
                </a:solidFill>
              </a:rPr>
              <a:t>shows the system hostname</a:t>
            </a:r>
            <a:endParaRPr sz="2400" dirty="0">
              <a:solidFill>
                <a:srgbClr val="373A3C"/>
              </a:solidFill>
            </a:endParaRPr>
          </a:p>
          <a:p>
            <a:endParaRPr lang="tr-TR" sz="2400" b="1" dirty="0">
              <a:solidFill>
                <a:srgbClr val="373A3C"/>
              </a:solidFill>
            </a:endParaRPr>
          </a:p>
          <a:p>
            <a:r>
              <a:rPr lang="en-US" sz="2400" b="1" dirty="0">
                <a:solidFill>
                  <a:srgbClr val="373A3C"/>
                </a:solidFill>
              </a:rPr>
              <a:t>hostname -</a:t>
            </a:r>
            <a:r>
              <a:rPr lang="en-US" sz="2400" b="1" dirty="0" err="1">
                <a:solidFill>
                  <a:srgbClr val="373A3C"/>
                </a:solidFill>
              </a:rPr>
              <a:t>i</a:t>
            </a:r>
            <a:r>
              <a:rPr lang="en-US" sz="2400" b="1" dirty="0">
                <a:solidFill>
                  <a:srgbClr val="373A3C"/>
                </a:solidFill>
              </a:rPr>
              <a:t>		</a:t>
            </a:r>
            <a:r>
              <a:rPr lang="tr-TR" sz="2400" dirty="0">
                <a:solidFill>
                  <a:srgbClr val="373A3C"/>
                </a:solidFill>
              </a:rPr>
              <a:t>s</a:t>
            </a:r>
            <a:r>
              <a:rPr lang="en-US" sz="2400" dirty="0">
                <a:solidFill>
                  <a:srgbClr val="373A3C"/>
                </a:solidFill>
              </a:rPr>
              <a:t>how the IP address of the system</a:t>
            </a:r>
            <a:endParaRPr sz="2400" dirty="0">
              <a:solidFill>
                <a:srgbClr val="373A3C"/>
              </a:solidFill>
            </a:endParaRPr>
          </a:p>
          <a:p>
            <a:endParaRPr sz="2400" dirty="0">
              <a:solidFill>
                <a:srgbClr val="373A3C"/>
              </a:solidFill>
            </a:endParaRPr>
          </a:p>
          <a:p>
            <a:endParaRPr sz="2400" dirty="0">
              <a:solidFill>
                <a:srgbClr val="373A3C"/>
              </a:solidFill>
            </a:endParaRPr>
          </a:p>
          <a:p>
            <a:endParaRPr sz="2400" dirty="0">
              <a:solidFill>
                <a:srgbClr val="373A3C"/>
              </a:solidFill>
            </a:endParaRPr>
          </a:p>
          <a:p>
            <a:endParaRPr sz="2400" dirty="0">
              <a:solidFill>
                <a:srgbClr val="373A3C"/>
              </a:solidFill>
            </a:endParaRPr>
          </a:p>
          <a:p>
            <a:endParaRPr sz="2400" dirty="0">
              <a:solidFill>
                <a:srgbClr val="373A3C"/>
              </a:solidFill>
            </a:endParaRPr>
          </a:p>
        </p:txBody>
      </p:sp>
      <p:pic>
        <p:nvPicPr>
          <p:cNvPr id="84" name="Google Shape;84;p13"/>
          <p:cNvPicPr preferRelativeResize="0"/>
          <p:nvPr/>
        </p:nvPicPr>
        <p:blipFill rotWithShape="1">
          <a:blip r:embed="rId3">
            <a:alphaModFix/>
          </a:blip>
          <a:srcRect l="60780" t="25523" r="8191" b="51651"/>
          <a:stretch/>
        </p:blipFill>
        <p:spPr>
          <a:xfrm>
            <a:off x="802489" y="3429000"/>
            <a:ext cx="10241967" cy="25274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5"/>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58</a:t>
            </a:fld>
            <a:endParaRPr/>
          </a:p>
        </p:txBody>
      </p:sp>
      <p:sp>
        <p:nvSpPr>
          <p:cNvPr id="540" name="Google Shape;540;p35"/>
          <p:cNvSpPr txBox="1">
            <a:spLocks noGrp="1"/>
          </p:cNvSpPr>
          <p:nvPr>
            <p:ph type="title"/>
          </p:nvPr>
        </p:nvSpPr>
        <p:spPr>
          <a:xfrm>
            <a:off x="659967" y="231733"/>
            <a:ext cx="8935200" cy="835200"/>
          </a:xfrm>
          <a:prstGeom prst="rect">
            <a:avLst/>
          </a:prstGeom>
          <a:noFill/>
          <a:ln>
            <a:noFill/>
          </a:ln>
        </p:spPr>
        <p:txBody>
          <a:bodyPr spcFirstLastPara="1" vert="horz" wrap="square" lIns="0" tIns="0" rIns="0" bIns="0" rtlCol="0" anchor="t" anchorCtr="0">
            <a:noAutofit/>
          </a:bodyPr>
          <a:lstStyle/>
          <a:p>
            <a:pPr>
              <a:buClr>
                <a:schemeClr val="accent2"/>
              </a:buClr>
            </a:pPr>
            <a:r>
              <a:rPr lang="en-US" sz="4800" dirty="0">
                <a:solidFill>
                  <a:srgbClr val="741B47"/>
                </a:solidFill>
                <a:latin typeface="Raleway SemiBold"/>
                <a:ea typeface="Raleway SemiBold"/>
                <a:cs typeface="Raleway SemiBold"/>
                <a:sym typeface="Raleway SemiBold"/>
              </a:rPr>
              <a:t>User Operations</a:t>
            </a:r>
            <a:endParaRPr lang="en-US" sz="4800" dirty="0"/>
          </a:p>
        </p:txBody>
      </p:sp>
      <p:sp>
        <p:nvSpPr>
          <p:cNvPr id="2" name="Google Shape;101;p15">
            <a:extLst>
              <a:ext uri="{FF2B5EF4-FFF2-40B4-BE49-F238E27FC236}">
                <a16:creationId xmlns:a16="http://schemas.microsoft.com/office/drawing/2014/main" id="{A1B2A462-A656-E272-EE3F-D51407842C28}"/>
              </a:ext>
            </a:extLst>
          </p:cNvPr>
          <p:cNvSpPr/>
          <p:nvPr/>
        </p:nvSpPr>
        <p:spPr>
          <a:xfrm>
            <a:off x="307167" y="1047766"/>
            <a:ext cx="10945720" cy="4273876"/>
          </a:xfrm>
          <a:prstGeom prst="rect">
            <a:avLst/>
          </a:prstGeom>
          <a:noFill/>
          <a:ln>
            <a:noFill/>
          </a:ln>
        </p:spPr>
        <p:txBody>
          <a:bodyPr spcFirstLastPara="1" wrap="square" lIns="121900" tIns="60933" rIns="121900" bIns="60933" anchor="t" anchorCtr="0">
            <a:noAutofit/>
          </a:bodyPr>
          <a:lstStyle/>
          <a:p>
            <a:r>
              <a:rPr lang="tr-TR" sz="2400" b="1" dirty="0">
                <a:solidFill>
                  <a:srgbClr val="373A3C"/>
                </a:solidFill>
              </a:rPr>
              <a:t>id 	</a:t>
            </a:r>
          </a:p>
          <a:p>
            <a:endParaRPr lang="tr-TR" sz="2400" b="1" dirty="0">
              <a:solidFill>
                <a:srgbClr val="373A3C"/>
              </a:solidFill>
            </a:endParaRPr>
          </a:p>
          <a:p>
            <a:r>
              <a:rPr lang="tr-TR" sz="2400" dirty="0">
                <a:solidFill>
                  <a:srgbClr val="373A3C"/>
                </a:solidFill>
              </a:rPr>
              <a:t>	</a:t>
            </a:r>
            <a:r>
              <a:rPr lang="en-US" sz="2400" dirty="0">
                <a:solidFill>
                  <a:srgbClr val="373A3C"/>
                </a:solidFill>
              </a:rPr>
              <a:t>Linux is used to find out user and group names and numeric ID’s </a:t>
            </a:r>
            <a:endParaRPr lang="tr-TR" sz="2400" dirty="0">
              <a:solidFill>
                <a:srgbClr val="373A3C"/>
              </a:solidFill>
            </a:endParaRPr>
          </a:p>
          <a:p>
            <a:r>
              <a:rPr lang="tr-TR" sz="2400" dirty="0">
                <a:solidFill>
                  <a:srgbClr val="373A3C"/>
                </a:solidFill>
              </a:rPr>
              <a:t>	</a:t>
            </a:r>
            <a:r>
              <a:rPr lang="en-US" sz="2400" dirty="0">
                <a:solidFill>
                  <a:srgbClr val="373A3C"/>
                </a:solidFill>
              </a:rPr>
              <a:t>(UID or group ID) of the current user or any other user in the server.</a:t>
            </a:r>
            <a:endParaRPr lang="tr-TR" sz="2400" dirty="0">
              <a:solidFill>
                <a:srgbClr val="373A3C"/>
              </a:solidFill>
            </a:endParaRPr>
          </a:p>
          <a:p>
            <a:endParaRPr lang="en-US" sz="2400" dirty="0">
              <a:solidFill>
                <a:srgbClr val="373A3C"/>
              </a:solidFill>
            </a:endParaRPr>
          </a:p>
          <a:p>
            <a:r>
              <a:rPr lang="tr-TR" sz="2400" b="1" dirty="0">
                <a:solidFill>
                  <a:srgbClr val="373A3C"/>
                </a:solidFill>
              </a:rPr>
              <a:t>i</a:t>
            </a:r>
            <a:r>
              <a:rPr lang="en-US" sz="2400" b="1" dirty="0">
                <a:solidFill>
                  <a:srgbClr val="373A3C"/>
                </a:solidFill>
              </a:rPr>
              <a:t>d</a:t>
            </a:r>
            <a:r>
              <a:rPr lang="tr-TR" sz="2400" b="1" dirty="0">
                <a:solidFill>
                  <a:srgbClr val="373A3C"/>
                </a:solidFill>
              </a:rPr>
              <a:t>	</a:t>
            </a:r>
          </a:p>
          <a:p>
            <a:r>
              <a:rPr lang="tr-TR" sz="2400" dirty="0">
                <a:solidFill>
                  <a:srgbClr val="373A3C"/>
                </a:solidFill>
              </a:rPr>
              <a:t>	</a:t>
            </a:r>
            <a:r>
              <a:rPr lang="en-US" sz="2400" dirty="0">
                <a:solidFill>
                  <a:srgbClr val="373A3C"/>
                </a:solidFill>
              </a:rPr>
              <a:t>returns the current user and groups without any parameters</a:t>
            </a:r>
            <a:endParaRPr lang="tr-TR" sz="2400" dirty="0">
              <a:solidFill>
                <a:srgbClr val="373A3C"/>
              </a:solidFill>
            </a:endParaRPr>
          </a:p>
          <a:p>
            <a:endParaRPr lang="tr-TR" sz="2400" b="1" dirty="0">
              <a:solidFill>
                <a:srgbClr val="373A3C"/>
              </a:solidFill>
            </a:endParaRPr>
          </a:p>
          <a:p>
            <a:r>
              <a:rPr lang="tr-TR" sz="2400" b="1" dirty="0">
                <a:solidFill>
                  <a:srgbClr val="373A3C"/>
                </a:solidFill>
              </a:rPr>
              <a:t>i</a:t>
            </a:r>
            <a:r>
              <a:rPr lang="en-US" sz="2400" b="1" dirty="0">
                <a:solidFill>
                  <a:srgbClr val="373A3C"/>
                </a:solidFill>
              </a:rPr>
              <a:t>d </a:t>
            </a:r>
            <a:r>
              <a:rPr lang="tr-TR" sz="2400" dirty="0">
                <a:solidFill>
                  <a:srgbClr val="212529"/>
                </a:solidFill>
                <a:latin typeface="+mj-lt"/>
              </a:rPr>
              <a:t>[</a:t>
            </a:r>
            <a:r>
              <a:rPr lang="tr-TR" sz="2400" dirty="0" err="1">
                <a:solidFill>
                  <a:srgbClr val="212529"/>
                </a:solidFill>
                <a:latin typeface="+mj-lt"/>
              </a:rPr>
              <a:t>username</a:t>
            </a:r>
            <a:r>
              <a:rPr lang="tr-TR" sz="2400" dirty="0">
                <a:solidFill>
                  <a:srgbClr val="212529"/>
                </a:solidFill>
                <a:latin typeface="+mj-lt"/>
              </a:rPr>
              <a:t>]</a:t>
            </a:r>
          </a:p>
          <a:p>
            <a:r>
              <a:rPr lang="en-US" sz="2400" b="1" dirty="0">
                <a:solidFill>
                  <a:srgbClr val="373A3C"/>
                </a:solidFill>
              </a:rPr>
              <a:t>		</a:t>
            </a:r>
            <a:endParaRPr lang="en-US" sz="2400" dirty="0">
              <a:solidFill>
                <a:srgbClr val="373A3C"/>
              </a:solidFill>
            </a:endParaRPr>
          </a:p>
        </p:txBody>
      </p:sp>
    </p:spTree>
    <p:extLst>
      <p:ext uri="{BB962C8B-B14F-4D97-AF65-F5344CB8AC3E}">
        <p14:creationId xmlns:p14="http://schemas.microsoft.com/office/powerpoint/2010/main" val="36777228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5"/>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59</a:t>
            </a:fld>
            <a:endParaRPr/>
          </a:p>
        </p:txBody>
      </p:sp>
      <p:sp>
        <p:nvSpPr>
          <p:cNvPr id="540" name="Google Shape;540;p35"/>
          <p:cNvSpPr txBox="1">
            <a:spLocks noGrp="1"/>
          </p:cNvSpPr>
          <p:nvPr>
            <p:ph type="title"/>
          </p:nvPr>
        </p:nvSpPr>
        <p:spPr>
          <a:xfrm>
            <a:off x="659967" y="231733"/>
            <a:ext cx="8935200" cy="835200"/>
          </a:xfrm>
          <a:prstGeom prst="rect">
            <a:avLst/>
          </a:prstGeom>
          <a:noFill/>
          <a:ln>
            <a:noFill/>
          </a:ln>
        </p:spPr>
        <p:txBody>
          <a:bodyPr spcFirstLastPara="1" vert="horz" wrap="square" lIns="0" tIns="0" rIns="0" bIns="0" rtlCol="0" anchor="t" anchorCtr="0">
            <a:noAutofit/>
          </a:bodyPr>
          <a:lstStyle/>
          <a:p>
            <a:pPr>
              <a:buClr>
                <a:schemeClr val="accent2"/>
              </a:buClr>
            </a:pPr>
            <a:r>
              <a:rPr lang="en-US" sz="4800" dirty="0">
                <a:solidFill>
                  <a:srgbClr val="741B47"/>
                </a:solidFill>
                <a:latin typeface="Raleway SemiBold"/>
                <a:ea typeface="Raleway SemiBold"/>
                <a:cs typeface="Raleway SemiBold"/>
                <a:sym typeface="Raleway SemiBold"/>
              </a:rPr>
              <a:t>User Operations</a:t>
            </a:r>
            <a:endParaRPr lang="en-US" sz="4800" dirty="0"/>
          </a:p>
        </p:txBody>
      </p:sp>
      <p:sp>
        <p:nvSpPr>
          <p:cNvPr id="2" name="Google Shape;101;p15">
            <a:extLst>
              <a:ext uri="{FF2B5EF4-FFF2-40B4-BE49-F238E27FC236}">
                <a16:creationId xmlns:a16="http://schemas.microsoft.com/office/drawing/2014/main" id="{A1B2A462-A656-E272-EE3F-D51407842C28}"/>
              </a:ext>
            </a:extLst>
          </p:cNvPr>
          <p:cNvSpPr/>
          <p:nvPr/>
        </p:nvSpPr>
        <p:spPr>
          <a:xfrm>
            <a:off x="307166" y="1047766"/>
            <a:ext cx="11588271" cy="5134567"/>
          </a:xfrm>
          <a:prstGeom prst="rect">
            <a:avLst/>
          </a:prstGeom>
          <a:noFill/>
          <a:ln>
            <a:noFill/>
          </a:ln>
        </p:spPr>
        <p:txBody>
          <a:bodyPr spcFirstLastPara="1" wrap="square" lIns="121900" tIns="60933" rIns="121900" bIns="60933" anchor="t" anchorCtr="0">
            <a:noAutofit/>
          </a:bodyPr>
          <a:lstStyle/>
          <a:p>
            <a:pPr algn="l"/>
            <a:r>
              <a:rPr lang="tr-TR" sz="2667" b="1" dirty="0">
                <a:solidFill>
                  <a:srgbClr val="373A3C"/>
                </a:solidFill>
                <a:latin typeface="+mj-lt"/>
              </a:rPr>
              <a:t>su 			</a:t>
            </a:r>
          </a:p>
          <a:p>
            <a:pPr algn="l"/>
            <a:r>
              <a:rPr lang="tr-TR" sz="2667" dirty="0">
                <a:solidFill>
                  <a:srgbClr val="373A3C"/>
                </a:solidFill>
                <a:latin typeface="+mj-lt"/>
              </a:rPr>
              <a:t>	</a:t>
            </a:r>
            <a:r>
              <a:rPr lang="en-US" sz="2667" dirty="0">
                <a:solidFill>
                  <a:srgbClr val="373A3C"/>
                </a:solidFill>
                <a:latin typeface="+mj-lt"/>
              </a:rPr>
              <a:t>It is used to change the user account.</a:t>
            </a:r>
            <a:endParaRPr lang="tr-TR" sz="2667" dirty="0">
              <a:solidFill>
                <a:srgbClr val="373A3C"/>
              </a:solidFill>
              <a:latin typeface="+mj-lt"/>
            </a:endParaRPr>
          </a:p>
          <a:p>
            <a:pPr algn="l"/>
            <a:endParaRPr lang="tr-TR" sz="2667" dirty="0">
              <a:solidFill>
                <a:srgbClr val="212529"/>
              </a:solidFill>
              <a:latin typeface="+mj-lt"/>
            </a:endParaRPr>
          </a:p>
          <a:p>
            <a:r>
              <a:rPr lang="en-US" sz="2667" b="1" dirty="0" err="1">
                <a:solidFill>
                  <a:srgbClr val="212529"/>
                </a:solidFill>
                <a:latin typeface="+mj-lt"/>
              </a:rPr>
              <a:t>sudo</a:t>
            </a:r>
            <a:r>
              <a:rPr lang="en-US" sz="2667" dirty="0">
                <a:solidFill>
                  <a:srgbClr val="212529"/>
                </a:solidFill>
                <a:latin typeface="+mj-lt"/>
              </a:rPr>
              <a:t> </a:t>
            </a:r>
            <a:r>
              <a:rPr lang="tr-TR" sz="2667" dirty="0">
                <a:solidFill>
                  <a:srgbClr val="212529"/>
                </a:solidFill>
                <a:latin typeface="+mj-lt"/>
              </a:rPr>
              <a:t>[</a:t>
            </a:r>
            <a:r>
              <a:rPr lang="tr-TR" sz="2667" dirty="0" err="1">
                <a:solidFill>
                  <a:srgbClr val="212529"/>
                </a:solidFill>
                <a:latin typeface="+mj-lt"/>
              </a:rPr>
              <a:t>command</a:t>
            </a:r>
            <a:r>
              <a:rPr lang="tr-TR" sz="2667" dirty="0">
                <a:solidFill>
                  <a:srgbClr val="212529"/>
                </a:solidFill>
                <a:latin typeface="+mj-lt"/>
              </a:rPr>
              <a:t>] 	</a:t>
            </a:r>
          </a:p>
          <a:p>
            <a:r>
              <a:rPr lang="tr-TR" sz="2667" dirty="0">
                <a:solidFill>
                  <a:srgbClr val="212529"/>
                </a:solidFill>
                <a:latin typeface="+mj-lt"/>
              </a:rPr>
              <a:t>	</a:t>
            </a:r>
            <a:r>
              <a:rPr lang="en-US" sz="2667" dirty="0">
                <a:solidFill>
                  <a:srgbClr val="212529"/>
                </a:solidFill>
                <a:latin typeface="+mj-lt"/>
              </a:rPr>
              <a:t>It is used to run commands as root (the most authorized user).</a:t>
            </a:r>
            <a:endParaRPr lang="tr-TR" sz="2667" dirty="0">
              <a:solidFill>
                <a:srgbClr val="212529"/>
              </a:solidFill>
              <a:latin typeface="+mj-lt"/>
            </a:endParaRPr>
          </a:p>
          <a:p>
            <a:r>
              <a:rPr lang="tr-TR" sz="2667" dirty="0">
                <a:solidFill>
                  <a:srgbClr val="212529"/>
                </a:solidFill>
                <a:latin typeface="+mj-lt"/>
              </a:rPr>
              <a:t>	</a:t>
            </a:r>
            <a:r>
              <a:rPr lang="en-US" sz="2667" dirty="0">
                <a:solidFill>
                  <a:srgbClr val="212529"/>
                </a:solidFill>
                <a:latin typeface="+mj-lt"/>
              </a:rPr>
              <a:t>It</a:t>
            </a:r>
            <a:r>
              <a:rPr lang="tr-TR" sz="2667" dirty="0">
                <a:solidFill>
                  <a:srgbClr val="212529"/>
                </a:solidFill>
                <a:latin typeface="+mj-lt"/>
              </a:rPr>
              <a:t> </a:t>
            </a:r>
            <a:r>
              <a:rPr lang="en-US" sz="2667" dirty="0">
                <a:solidFill>
                  <a:srgbClr val="212529"/>
                </a:solidFill>
                <a:latin typeface="+mj-lt"/>
              </a:rPr>
              <a:t>may ask for a password.</a:t>
            </a:r>
            <a:endParaRPr lang="tr-TR" sz="2667" dirty="0">
              <a:solidFill>
                <a:srgbClr val="212529"/>
              </a:solidFill>
              <a:latin typeface="+mj-lt"/>
            </a:endParaRPr>
          </a:p>
          <a:p>
            <a:pPr algn="l"/>
            <a:endParaRPr lang="tr-TR" sz="2667" dirty="0">
              <a:solidFill>
                <a:srgbClr val="212529"/>
              </a:solidFill>
              <a:latin typeface="+mj-lt"/>
            </a:endParaRPr>
          </a:p>
          <a:p>
            <a:r>
              <a:rPr lang="en-US" sz="2667" b="1" dirty="0" err="1">
                <a:solidFill>
                  <a:srgbClr val="212529"/>
                </a:solidFill>
                <a:latin typeface="+mj-lt"/>
              </a:rPr>
              <a:t>sudo</a:t>
            </a:r>
            <a:r>
              <a:rPr lang="en-US" sz="2667" b="1" dirty="0">
                <a:solidFill>
                  <a:srgbClr val="212529"/>
                </a:solidFill>
                <a:latin typeface="+mj-lt"/>
              </a:rPr>
              <a:t> </a:t>
            </a:r>
            <a:r>
              <a:rPr lang="en-US" sz="2667" b="1" dirty="0" err="1">
                <a:solidFill>
                  <a:srgbClr val="212529"/>
                </a:solidFill>
                <a:latin typeface="+mj-lt"/>
              </a:rPr>
              <a:t>adduser</a:t>
            </a:r>
            <a:r>
              <a:rPr lang="en-US" sz="2667" b="1" dirty="0">
                <a:solidFill>
                  <a:srgbClr val="212529"/>
                </a:solidFill>
                <a:latin typeface="+mj-lt"/>
              </a:rPr>
              <a:t> </a:t>
            </a:r>
            <a:r>
              <a:rPr lang="tr-TR" sz="2667" dirty="0">
                <a:solidFill>
                  <a:srgbClr val="212529"/>
                </a:solidFill>
                <a:latin typeface="+mj-lt"/>
              </a:rPr>
              <a:t>[</a:t>
            </a:r>
            <a:r>
              <a:rPr lang="tr-TR" sz="2667" dirty="0" err="1">
                <a:solidFill>
                  <a:srgbClr val="212529"/>
                </a:solidFill>
                <a:latin typeface="+mj-lt"/>
              </a:rPr>
              <a:t>username</a:t>
            </a:r>
            <a:r>
              <a:rPr lang="tr-TR" sz="2667" dirty="0">
                <a:solidFill>
                  <a:srgbClr val="212529"/>
                </a:solidFill>
                <a:latin typeface="+mj-lt"/>
              </a:rPr>
              <a:t>]	</a:t>
            </a:r>
          </a:p>
          <a:p>
            <a:r>
              <a:rPr lang="tr-TR" sz="2667" dirty="0">
                <a:solidFill>
                  <a:srgbClr val="212529"/>
                </a:solidFill>
                <a:latin typeface="+mj-lt"/>
              </a:rPr>
              <a:t>	</a:t>
            </a:r>
            <a:r>
              <a:rPr lang="en-US" sz="2667" dirty="0">
                <a:solidFill>
                  <a:srgbClr val="212529"/>
                </a:solidFill>
                <a:latin typeface="+mj-lt"/>
              </a:rPr>
              <a:t> </a:t>
            </a:r>
            <a:r>
              <a:rPr lang="tr-TR" sz="2667" dirty="0">
                <a:solidFill>
                  <a:srgbClr val="212529"/>
                </a:solidFill>
                <a:latin typeface="+mj-lt"/>
              </a:rPr>
              <a:t>a</a:t>
            </a:r>
            <a:r>
              <a:rPr lang="en-US" sz="2667" dirty="0" err="1">
                <a:solidFill>
                  <a:srgbClr val="212529"/>
                </a:solidFill>
                <a:latin typeface="+mj-lt"/>
              </a:rPr>
              <a:t>dduser</a:t>
            </a:r>
            <a:r>
              <a:rPr lang="en-US" sz="2667" dirty="0">
                <a:solidFill>
                  <a:srgbClr val="212529"/>
                </a:solidFill>
                <a:latin typeface="+mj-lt"/>
              </a:rPr>
              <a:t> or </a:t>
            </a:r>
            <a:r>
              <a:rPr lang="en-US" sz="2667" dirty="0" err="1">
                <a:solidFill>
                  <a:srgbClr val="212529"/>
                </a:solidFill>
                <a:latin typeface="+mj-lt"/>
              </a:rPr>
              <a:t>useradd</a:t>
            </a:r>
            <a:r>
              <a:rPr lang="en-US" sz="2667" dirty="0">
                <a:solidFill>
                  <a:srgbClr val="212529"/>
                </a:solidFill>
                <a:latin typeface="+mj-lt"/>
              </a:rPr>
              <a:t> commands are used to create a user.</a:t>
            </a:r>
          </a:p>
          <a:p>
            <a:pPr algn="l"/>
            <a:endParaRPr lang="en-US" sz="2667" dirty="0">
              <a:solidFill>
                <a:srgbClr val="212529"/>
              </a:solidFill>
              <a:latin typeface="+mj-lt"/>
            </a:endParaRPr>
          </a:p>
          <a:p>
            <a:br>
              <a:rPr lang="en-US" sz="2667" dirty="0">
                <a:latin typeface="+mj-lt"/>
              </a:rPr>
            </a:br>
            <a:endParaRPr lang="tr-TR" sz="2667" b="1" dirty="0">
              <a:solidFill>
                <a:srgbClr val="373A3C"/>
              </a:solidFill>
              <a:latin typeface="+mj-lt"/>
            </a:endParaRPr>
          </a:p>
        </p:txBody>
      </p:sp>
    </p:spTree>
    <p:extLst>
      <p:ext uri="{BB962C8B-B14F-4D97-AF65-F5344CB8AC3E}">
        <p14:creationId xmlns:p14="http://schemas.microsoft.com/office/powerpoint/2010/main" val="440803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3"/>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6</a:t>
            </a:fld>
            <a:endParaRPr/>
          </a:p>
        </p:txBody>
      </p:sp>
      <p:sp>
        <p:nvSpPr>
          <p:cNvPr id="184" name="Google Shape;184;p23"/>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Basic Shell Commands</a:t>
            </a:r>
            <a:endParaRPr sz="4800"/>
          </a:p>
        </p:txBody>
      </p:sp>
      <p:sp>
        <p:nvSpPr>
          <p:cNvPr id="185" name="Google Shape;185;p23"/>
          <p:cNvSpPr/>
          <p:nvPr/>
        </p:nvSpPr>
        <p:spPr>
          <a:xfrm>
            <a:off x="307167" y="1047766"/>
            <a:ext cx="10027005" cy="1188167"/>
          </a:xfrm>
          <a:prstGeom prst="rect">
            <a:avLst/>
          </a:prstGeom>
          <a:noFill/>
          <a:ln>
            <a:noFill/>
          </a:ln>
        </p:spPr>
        <p:txBody>
          <a:bodyPr spcFirstLastPara="1" wrap="square" lIns="121900" tIns="60933" rIns="121900" bIns="60933" anchor="t" anchorCtr="0">
            <a:noAutofit/>
          </a:bodyPr>
          <a:lstStyle/>
          <a:p>
            <a:r>
              <a:rPr lang="en-US" sz="2400" b="1" err="1">
                <a:solidFill>
                  <a:srgbClr val="373A3C"/>
                </a:solidFill>
              </a:rPr>
              <a:t>rmdir</a:t>
            </a:r>
            <a:r>
              <a:rPr lang="en-US" sz="2400" b="1">
                <a:solidFill>
                  <a:srgbClr val="373A3C"/>
                </a:solidFill>
              </a:rPr>
              <a:t> [</a:t>
            </a:r>
            <a:r>
              <a:rPr lang="en-US" sz="2400" b="1" err="1">
                <a:solidFill>
                  <a:srgbClr val="373A3C"/>
                </a:solidFill>
              </a:rPr>
              <a:t>dir</a:t>
            </a:r>
            <a:r>
              <a:rPr lang="en-US" sz="2400" b="1">
                <a:solidFill>
                  <a:srgbClr val="373A3C"/>
                </a:solidFill>
              </a:rPr>
              <a:t>]	</a:t>
            </a:r>
            <a:r>
              <a:rPr lang="tr-TR" sz="2400">
                <a:solidFill>
                  <a:srgbClr val="373A3C"/>
                </a:solidFill>
              </a:rPr>
              <a:t>(</a:t>
            </a:r>
            <a:r>
              <a:rPr lang="en-US" sz="2400" b="1">
                <a:solidFill>
                  <a:srgbClr val="373A3C"/>
                </a:solidFill>
              </a:rPr>
              <a:t>r</a:t>
            </a:r>
            <a:r>
              <a:rPr lang="en-US" sz="2400">
                <a:solidFill>
                  <a:srgbClr val="373A3C"/>
                </a:solidFill>
              </a:rPr>
              <a:t>emove </a:t>
            </a:r>
            <a:r>
              <a:rPr lang="en-US" sz="2400" b="1">
                <a:solidFill>
                  <a:srgbClr val="373A3C"/>
                </a:solidFill>
              </a:rPr>
              <a:t>d</a:t>
            </a:r>
            <a:r>
              <a:rPr lang="en-US" sz="2400">
                <a:solidFill>
                  <a:srgbClr val="373A3C"/>
                </a:solidFill>
              </a:rPr>
              <a:t>irectory</a:t>
            </a:r>
            <a:r>
              <a:rPr lang="tr-TR" sz="2400">
                <a:solidFill>
                  <a:srgbClr val="373A3C"/>
                </a:solidFill>
              </a:rPr>
              <a:t>)</a:t>
            </a:r>
            <a:r>
              <a:rPr lang="tr-TR" sz="2400" b="1">
                <a:solidFill>
                  <a:srgbClr val="373A3C"/>
                </a:solidFill>
              </a:rPr>
              <a:t> </a:t>
            </a:r>
            <a:r>
              <a:rPr lang="en-US" sz="2400">
                <a:solidFill>
                  <a:srgbClr val="373A3C"/>
                </a:solidFill>
              </a:rPr>
              <a:t>delete an empty directory</a:t>
            </a:r>
            <a:endParaRPr lang="tr-TR" sz="2400">
              <a:solidFill>
                <a:srgbClr val="373A3C"/>
              </a:solidFill>
            </a:endParaRPr>
          </a:p>
          <a:p>
            <a:endParaRPr lang="tr-TR" sz="2400">
              <a:solidFill>
                <a:srgbClr val="373A3C"/>
              </a:solidFill>
            </a:endParaRPr>
          </a:p>
          <a:p>
            <a:endParaRPr lang="tr-TR" sz="2400">
              <a:solidFill>
                <a:srgbClr val="373A3C"/>
              </a:solidFill>
            </a:endParaRPr>
          </a:p>
          <a:p>
            <a:endParaRPr lang="tr-TR" sz="2400">
              <a:solidFill>
                <a:srgbClr val="373A3C"/>
              </a:solidFill>
            </a:endParaRPr>
          </a:p>
          <a:p>
            <a:endParaRPr lang="tr-TR" sz="2400">
              <a:solidFill>
                <a:srgbClr val="373A3C"/>
              </a:solidFill>
            </a:endParaRPr>
          </a:p>
          <a:p>
            <a:endParaRPr lang="tr-TR" sz="2400">
              <a:solidFill>
                <a:srgbClr val="373A3C"/>
              </a:solidFill>
            </a:endParaRPr>
          </a:p>
          <a:p>
            <a:endParaRPr lang="tr-TR" sz="2400">
              <a:solidFill>
                <a:srgbClr val="373A3C"/>
              </a:solidFill>
            </a:endParaRPr>
          </a:p>
          <a:p>
            <a:endParaRPr lang="tr-TR" sz="2400">
              <a:solidFill>
                <a:srgbClr val="373A3C"/>
              </a:solidFill>
            </a:endParaRPr>
          </a:p>
          <a:p>
            <a:endParaRPr lang="tr-TR" sz="2400">
              <a:solidFill>
                <a:srgbClr val="373A3C"/>
              </a:solidFill>
            </a:endParaRPr>
          </a:p>
          <a:p>
            <a:endParaRPr lang="tr-TR" sz="2400">
              <a:solidFill>
                <a:srgbClr val="373A3C"/>
              </a:solidFill>
            </a:endParaRPr>
          </a:p>
          <a:p>
            <a:endParaRPr lang="tr-TR" sz="2400">
              <a:solidFill>
                <a:srgbClr val="373A3C"/>
              </a:solidFill>
            </a:endParaRPr>
          </a:p>
          <a:p>
            <a:r>
              <a:rPr lang="tr-TR" sz="4800" b="1">
                <a:solidFill>
                  <a:schemeClr val="accent4"/>
                </a:solidFill>
              </a:rPr>
              <a:t>!</a:t>
            </a:r>
            <a:r>
              <a:rPr lang="tr-TR" sz="4800" b="1">
                <a:solidFill>
                  <a:srgbClr val="373A3C"/>
                </a:solidFill>
              </a:rPr>
              <a:t> </a:t>
            </a:r>
            <a:r>
              <a:rPr lang="en-US" sz="2400">
                <a:solidFill>
                  <a:srgbClr val="373A3C"/>
                </a:solidFill>
              </a:rPr>
              <a:t>It works if the folder content is empty, otherwise it gives a warning.</a:t>
            </a:r>
            <a:endParaRPr sz="2400">
              <a:solidFill>
                <a:srgbClr val="373A3C"/>
              </a:solidFill>
            </a:endParaRPr>
          </a:p>
          <a:p>
            <a:endParaRPr sz="2400">
              <a:solidFill>
                <a:srgbClr val="373A3C"/>
              </a:solidFill>
            </a:endParaRPr>
          </a:p>
          <a:p>
            <a:endParaRPr sz="2400">
              <a:solidFill>
                <a:srgbClr val="373A3C"/>
              </a:solidFill>
            </a:endParaRPr>
          </a:p>
        </p:txBody>
      </p:sp>
      <p:pic>
        <p:nvPicPr>
          <p:cNvPr id="186" name="Google Shape;186;p23"/>
          <p:cNvPicPr preferRelativeResize="0"/>
          <p:nvPr/>
        </p:nvPicPr>
        <p:blipFill>
          <a:blip r:embed="rId3">
            <a:alphaModFix/>
          </a:blip>
          <a:stretch>
            <a:fillRect/>
          </a:stretch>
        </p:blipFill>
        <p:spPr>
          <a:xfrm>
            <a:off x="242300" y="1963935"/>
            <a:ext cx="5981467" cy="2930131"/>
          </a:xfrm>
          <a:prstGeom prst="rect">
            <a:avLst/>
          </a:prstGeom>
          <a:noFill/>
          <a:ln>
            <a:noFill/>
          </a:ln>
        </p:spPr>
      </p:pic>
      <p:pic>
        <p:nvPicPr>
          <p:cNvPr id="187" name="Google Shape;187;p23"/>
          <p:cNvPicPr preferRelativeResize="0"/>
          <p:nvPr/>
        </p:nvPicPr>
        <p:blipFill>
          <a:blip r:embed="rId4">
            <a:alphaModFix/>
          </a:blip>
          <a:stretch>
            <a:fillRect/>
          </a:stretch>
        </p:blipFill>
        <p:spPr>
          <a:xfrm>
            <a:off x="6246999" y="1963935"/>
            <a:ext cx="5702701" cy="293013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5"/>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60</a:t>
            </a:fld>
            <a:endParaRPr/>
          </a:p>
        </p:txBody>
      </p:sp>
      <p:sp>
        <p:nvSpPr>
          <p:cNvPr id="540" name="Google Shape;540;p35"/>
          <p:cNvSpPr txBox="1">
            <a:spLocks noGrp="1"/>
          </p:cNvSpPr>
          <p:nvPr>
            <p:ph type="title"/>
          </p:nvPr>
        </p:nvSpPr>
        <p:spPr>
          <a:xfrm>
            <a:off x="659967" y="231733"/>
            <a:ext cx="8935200" cy="835200"/>
          </a:xfrm>
          <a:prstGeom prst="rect">
            <a:avLst/>
          </a:prstGeom>
          <a:noFill/>
          <a:ln>
            <a:noFill/>
          </a:ln>
        </p:spPr>
        <p:txBody>
          <a:bodyPr spcFirstLastPara="1" vert="horz" wrap="square" lIns="0" tIns="0" rIns="0" bIns="0" rtlCol="0" anchor="t" anchorCtr="0">
            <a:noAutofit/>
          </a:bodyPr>
          <a:lstStyle/>
          <a:p>
            <a:pPr>
              <a:buClr>
                <a:schemeClr val="accent2"/>
              </a:buClr>
            </a:pPr>
            <a:r>
              <a:rPr lang="en-US" sz="4800" dirty="0">
                <a:solidFill>
                  <a:srgbClr val="741B47"/>
                </a:solidFill>
                <a:latin typeface="Raleway SemiBold"/>
                <a:ea typeface="Raleway SemiBold"/>
                <a:cs typeface="Raleway SemiBold"/>
                <a:sym typeface="Raleway SemiBold"/>
              </a:rPr>
              <a:t>User Operations</a:t>
            </a:r>
            <a:endParaRPr lang="en-US" sz="4800" dirty="0"/>
          </a:p>
        </p:txBody>
      </p:sp>
      <p:sp>
        <p:nvSpPr>
          <p:cNvPr id="2" name="Google Shape;101;p15">
            <a:extLst>
              <a:ext uri="{FF2B5EF4-FFF2-40B4-BE49-F238E27FC236}">
                <a16:creationId xmlns:a16="http://schemas.microsoft.com/office/drawing/2014/main" id="{A1B2A462-A656-E272-EE3F-D51407842C28}"/>
              </a:ext>
            </a:extLst>
          </p:cNvPr>
          <p:cNvSpPr/>
          <p:nvPr/>
        </p:nvSpPr>
        <p:spPr>
          <a:xfrm>
            <a:off x="307167" y="1047766"/>
            <a:ext cx="11224867" cy="5134567"/>
          </a:xfrm>
          <a:prstGeom prst="rect">
            <a:avLst/>
          </a:prstGeom>
          <a:noFill/>
          <a:ln>
            <a:noFill/>
          </a:ln>
        </p:spPr>
        <p:txBody>
          <a:bodyPr spcFirstLastPara="1" wrap="square" lIns="121900" tIns="60933" rIns="121900" bIns="60933" anchor="t" anchorCtr="0">
            <a:noAutofit/>
          </a:bodyPr>
          <a:lstStyle/>
          <a:p>
            <a:pPr algn="l"/>
            <a:endParaRPr lang="tr-TR" sz="2400" b="1" dirty="0">
              <a:solidFill>
                <a:srgbClr val="373A3C"/>
              </a:solidFill>
              <a:latin typeface="+mj-lt"/>
            </a:endParaRPr>
          </a:p>
          <a:p>
            <a:r>
              <a:rPr lang="en-US" sz="2400" b="1" dirty="0" err="1">
                <a:solidFill>
                  <a:srgbClr val="212529"/>
                </a:solidFill>
                <a:latin typeface="+mj-lt"/>
              </a:rPr>
              <a:t>sudo</a:t>
            </a:r>
            <a:r>
              <a:rPr lang="en-US" sz="2400" b="1" dirty="0">
                <a:solidFill>
                  <a:srgbClr val="212529"/>
                </a:solidFill>
                <a:latin typeface="+mj-lt"/>
              </a:rPr>
              <a:t> </a:t>
            </a:r>
            <a:r>
              <a:rPr lang="en-US" sz="2400" b="1" dirty="0" err="1">
                <a:solidFill>
                  <a:srgbClr val="212529"/>
                </a:solidFill>
                <a:latin typeface="+mj-lt"/>
              </a:rPr>
              <a:t>userdel</a:t>
            </a:r>
            <a:r>
              <a:rPr lang="en-US" sz="2400" b="1" dirty="0">
                <a:solidFill>
                  <a:srgbClr val="212529"/>
                </a:solidFill>
                <a:latin typeface="+mj-lt"/>
              </a:rPr>
              <a:t> </a:t>
            </a:r>
            <a:r>
              <a:rPr lang="tr-TR" sz="2400" dirty="0">
                <a:solidFill>
                  <a:srgbClr val="212529"/>
                </a:solidFill>
                <a:latin typeface="+mj-lt"/>
              </a:rPr>
              <a:t>[</a:t>
            </a:r>
            <a:r>
              <a:rPr lang="tr-TR" sz="2400" dirty="0" err="1">
                <a:solidFill>
                  <a:srgbClr val="212529"/>
                </a:solidFill>
                <a:latin typeface="+mj-lt"/>
              </a:rPr>
              <a:t>username</a:t>
            </a:r>
            <a:r>
              <a:rPr lang="tr-TR" sz="2400" dirty="0">
                <a:solidFill>
                  <a:srgbClr val="212529"/>
                </a:solidFill>
                <a:latin typeface="+mj-lt"/>
              </a:rPr>
              <a:t>]		</a:t>
            </a:r>
          </a:p>
          <a:p>
            <a:r>
              <a:rPr lang="tr-TR" sz="2400" dirty="0">
                <a:solidFill>
                  <a:srgbClr val="212529"/>
                </a:solidFill>
                <a:latin typeface="+mj-lt"/>
              </a:rPr>
              <a:t>	</a:t>
            </a:r>
            <a:r>
              <a:rPr lang="en-US" sz="2400" dirty="0">
                <a:solidFill>
                  <a:srgbClr val="212529"/>
                </a:solidFill>
                <a:latin typeface="+mj-lt"/>
              </a:rPr>
              <a:t>it will just delete the user</a:t>
            </a:r>
            <a:endParaRPr lang="tr-TR" sz="2400" dirty="0">
              <a:solidFill>
                <a:srgbClr val="212529"/>
              </a:solidFill>
              <a:latin typeface="+mj-lt"/>
            </a:endParaRPr>
          </a:p>
          <a:p>
            <a:endParaRPr lang="en-US" sz="2400" dirty="0">
              <a:latin typeface="+mj-lt"/>
            </a:endParaRPr>
          </a:p>
          <a:p>
            <a:r>
              <a:rPr lang="en-US" sz="2400" b="1" dirty="0" err="1">
                <a:latin typeface="+mj-lt"/>
              </a:rPr>
              <a:t>sudo</a:t>
            </a:r>
            <a:r>
              <a:rPr lang="en-US" sz="2400" b="1" dirty="0">
                <a:latin typeface="+mj-lt"/>
              </a:rPr>
              <a:t> </a:t>
            </a:r>
            <a:r>
              <a:rPr lang="en-US" sz="2400" b="1" dirty="0" err="1">
                <a:latin typeface="+mj-lt"/>
              </a:rPr>
              <a:t>userdel</a:t>
            </a:r>
            <a:r>
              <a:rPr lang="en-US" sz="2400" b="1" dirty="0">
                <a:latin typeface="+mj-lt"/>
              </a:rPr>
              <a:t> -r </a:t>
            </a:r>
            <a:r>
              <a:rPr lang="tr-TR" sz="2400" dirty="0">
                <a:solidFill>
                  <a:srgbClr val="212529"/>
                </a:solidFill>
                <a:latin typeface="+mj-lt"/>
              </a:rPr>
              <a:t>[</a:t>
            </a:r>
            <a:r>
              <a:rPr lang="tr-TR" sz="2400" dirty="0" err="1">
                <a:solidFill>
                  <a:srgbClr val="212529"/>
                </a:solidFill>
                <a:latin typeface="+mj-lt"/>
              </a:rPr>
              <a:t>username</a:t>
            </a:r>
            <a:r>
              <a:rPr lang="tr-TR" sz="2400" dirty="0">
                <a:solidFill>
                  <a:srgbClr val="212529"/>
                </a:solidFill>
                <a:latin typeface="+mj-lt"/>
              </a:rPr>
              <a:t>] </a:t>
            </a:r>
            <a:r>
              <a:rPr lang="tr-TR" sz="2400" b="1" dirty="0">
                <a:latin typeface="+mj-lt"/>
              </a:rPr>
              <a:t>	</a:t>
            </a:r>
          </a:p>
          <a:p>
            <a:r>
              <a:rPr lang="tr-TR" sz="2400" dirty="0">
                <a:latin typeface="+mj-lt"/>
              </a:rPr>
              <a:t>	</a:t>
            </a:r>
            <a:r>
              <a:rPr lang="en-US" sz="2400" dirty="0">
                <a:latin typeface="+mj-lt"/>
              </a:rPr>
              <a:t>The r parameter is used to delete the user with their files.</a:t>
            </a:r>
            <a:br>
              <a:rPr lang="en-US" sz="2400" dirty="0">
                <a:latin typeface="+mj-lt"/>
              </a:rPr>
            </a:br>
            <a:endParaRPr lang="tr-TR" sz="2400" dirty="0">
              <a:solidFill>
                <a:srgbClr val="373A3C"/>
              </a:solidFill>
              <a:latin typeface="+mj-lt"/>
            </a:endParaRPr>
          </a:p>
        </p:txBody>
      </p:sp>
    </p:spTree>
    <p:extLst>
      <p:ext uri="{BB962C8B-B14F-4D97-AF65-F5344CB8AC3E}">
        <p14:creationId xmlns:p14="http://schemas.microsoft.com/office/powerpoint/2010/main" val="32677345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5"/>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61</a:t>
            </a:fld>
            <a:endParaRPr/>
          </a:p>
        </p:txBody>
      </p:sp>
      <p:sp>
        <p:nvSpPr>
          <p:cNvPr id="540" name="Google Shape;540;p35"/>
          <p:cNvSpPr txBox="1">
            <a:spLocks noGrp="1"/>
          </p:cNvSpPr>
          <p:nvPr>
            <p:ph type="title"/>
          </p:nvPr>
        </p:nvSpPr>
        <p:spPr>
          <a:xfrm>
            <a:off x="659967" y="231733"/>
            <a:ext cx="8935200" cy="835200"/>
          </a:xfrm>
          <a:prstGeom prst="rect">
            <a:avLst/>
          </a:prstGeom>
          <a:noFill/>
          <a:ln>
            <a:noFill/>
          </a:ln>
        </p:spPr>
        <p:txBody>
          <a:bodyPr spcFirstLastPara="1" vert="horz" wrap="square" lIns="0" tIns="0" rIns="0" bIns="0" rtlCol="0" anchor="t" anchorCtr="0">
            <a:noAutofit/>
          </a:bodyPr>
          <a:lstStyle/>
          <a:p>
            <a:r>
              <a:rPr lang="tr-TR" sz="4800" dirty="0" err="1">
                <a:solidFill>
                  <a:srgbClr val="741B47"/>
                </a:solidFill>
              </a:rPr>
              <a:t>Users</a:t>
            </a:r>
            <a:endParaRPr sz="4800" dirty="0">
              <a:solidFill>
                <a:srgbClr val="741B47"/>
              </a:solidFill>
            </a:endParaRPr>
          </a:p>
        </p:txBody>
      </p:sp>
      <p:sp>
        <p:nvSpPr>
          <p:cNvPr id="2" name="Google Shape;101;p15">
            <a:extLst>
              <a:ext uri="{FF2B5EF4-FFF2-40B4-BE49-F238E27FC236}">
                <a16:creationId xmlns:a16="http://schemas.microsoft.com/office/drawing/2014/main" id="{A1B2A462-A656-E272-EE3F-D51407842C28}"/>
              </a:ext>
            </a:extLst>
          </p:cNvPr>
          <p:cNvSpPr/>
          <p:nvPr/>
        </p:nvSpPr>
        <p:spPr>
          <a:xfrm>
            <a:off x="307167" y="1047766"/>
            <a:ext cx="11622640" cy="4834049"/>
          </a:xfrm>
          <a:prstGeom prst="rect">
            <a:avLst/>
          </a:prstGeom>
          <a:noFill/>
          <a:ln>
            <a:noFill/>
          </a:ln>
        </p:spPr>
        <p:txBody>
          <a:bodyPr spcFirstLastPara="1" wrap="square" lIns="121900" tIns="60933" rIns="121900" bIns="60933" anchor="t" anchorCtr="0">
            <a:noAutofit/>
          </a:bodyPr>
          <a:lstStyle/>
          <a:p>
            <a:pPr eaLnBrk="0" fontAlgn="base" hangingPunct="0">
              <a:spcBef>
                <a:spcPct val="0"/>
              </a:spcBef>
              <a:spcAft>
                <a:spcPct val="0"/>
              </a:spcAft>
              <a:buClrTx/>
            </a:pPr>
            <a:r>
              <a:rPr lang="tr-TR" sz="2400" b="1" dirty="0" err="1">
                <a:solidFill>
                  <a:srgbClr val="373A3C"/>
                </a:solidFill>
                <a:latin typeface="+mj-lt"/>
              </a:rPr>
              <a:t>passwd</a:t>
            </a:r>
            <a:r>
              <a:rPr lang="en-US" sz="2400" b="1" dirty="0">
                <a:solidFill>
                  <a:srgbClr val="212529"/>
                </a:solidFill>
                <a:latin typeface="+mj-lt"/>
              </a:rPr>
              <a:t> </a:t>
            </a:r>
            <a:r>
              <a:rPr lang="tr-TR" sz="2400" dirty="0">
                <a:solidFill>
                  <a:srgbClr val="212529"/>
                </a:solidFill>
                <a:latin typeface="+mj-lt"/>
              </a:rPr>
              <a:t>[</a:t>
            </a:r>
            <a:r>
              <a:rPr lang="tr-TR" sz="2400" dirty="0" err="1">
                <a:solidFill>
                  <a:srgbClr val="212529"/>
                </a:solidFill>
                <a:latin typeface="+mj-lt"/>
              </a:rPr>
              <a:t>username</a:t>
            </a:r>
            <a:r>
              <a:rPr lang="tr-TR" sz="2400" dirty="0">
                <a:solidFill>
                  <a:srgbClr val="212529"/>
                </a:solidFill>
                <a:latin typeface="+mj-lt"/>
              </a:rPr>
              <a:t>] 	</a:t>
            </a:r>
          </a:p>
          <a:p>
            <a:pPr eaLnBrk="0" fontAlgn="base" hangingPunct="0">
              <a:spcBef>
                <a:spcPct val="0"/>
              </a:spcBef>
              <a:spcAft>
                <a:spcPct val="0"/>
              </a:spcAft>
              <a:buClrTx/>
            </a:pPr>
            <a:r>
              <a:rPr lang="tr-TR" sz="2400" dirty="0">
                <a:solidFill>
                  <a:srgbClr val="212529"/>
                </a:solidFill>
                <a:latin typeface="+mj-lt"/>
              </a:rPr>
              <a:t>	</a:t>
            </a:r>
            <a:r>
              <a:rPr lang="tr-TR" sz="2400" dirty="0" err="1">
                <a:solidFill>
                  <a:srgbClr val="212529"/>
                </a:solidFill>
                <a:latin typeface="+mj-lt"/>
              </a:rPr>
              <a:t>changes</a:t>
            </a:r>
            <a:r>
              <a:rPr lang="tr-TR" sz="2400" dirty="0">
                <a:solidFill>
                  <a:srgbClr val="212529"/>
                </a:solidFill>
                <a:latin typeface="+mj-lt"/>
              </a:rPr>
              <a:t> </a:t>
            </a:r>
            <a:r>
              <a:rPr lang="tr-TR" sz="2400" dirty="0" err="1">
                <a:solidFill>
                  <a:srgbClr val="212529"/>
                </a:solidFill>
                <a:latin typeface="+mj-lt"/>
              </a:rPr>
              <a:t>password</a:t>
            </a:r>
            <a:endParaRPr lang="tr-TR" altLang="en-US" sz="2400" b="1" dirty="0">
              <a:solidFill>
                <a:srgbClr val="212529"/>
              </a:solidFill>
              <a:latin typeface="+mj-lt"/>
            </a:endParaRPr>
          </a:p>
          <a:p>
            <a:pPr eaLnBrk="0" fontAlgn="base" hangingPunct="0">
              <a:spcBef>
                <a:spcPct val="0"/>
              </a:spcBef>
              <a:spcAft>
                <a:spcPct val="0"/>
              </a:spcAft>
              <a:buClrTx/>
            </a:pPr>
            <a:endParaRPr lang="tr-TR" altLang="en-US" sz="2400" b="1" dirty="0">
              <a:solidFill>
                <a:srgbClr val="212529"/>
              </a:solidFill>
              <a:latin typeface="+mj-lt"/>
            </a:endParaRPr>
          </a:p>
          <a:p>
            <a:pPr eaLnBrk="0" fontAlgn="base" hangingPunct="0">
              <a:spcBef>
                <a:spcPct val="0"/>
              </a:spcBef>
              <a:spcAft>
                <a:spcPct val="0"/>
              </a:spcAft>
              <a:buClrTx/>
            </a:pPr>
            <a:r>
              <a:rPr lang="tr-TR" altLang="en-US" sz="2400" b="1" dirty="0" err="1">
                <a:solidFill>
                  <a:srgbClr val="212529"/>
                </a:solidFill>
                <a:latin typeface="+mj-lt"/>
              </a:rPr>
              <a:t>cat</a:t>
            </a:r>
            <a:r>
              <a:rPr lang="tr-TR" altLang="en-US" sz="2400" b="1" dirty="0">
                <a:solidFill>
                  <a:srgbClr val="212529"/>
                </a:solidFill>
                <a:latin typeface="+mj-lt"/>
              </a:rPr>
              <a:t> </a:t>
            </a:r>
            <a:r>
              <a:rPr lang="en-US" altLang="en-US" sz="2400" b="1" dirty="0">
                <a:solidFill>
                  <a:srgbClr val="212529"/>
                </a:solidFill>
                <a:latin typeface="+mj-lt"/>
              </a:rPr>
              <a:t>/</a:t>
            </a:r>
            <a:r>
              <a:rPr lang="en-US" altLang="en-US" sz="2400" b="1" dirty="0" err="1">
                <a:solidFill>
                  <a:srgbClr val="212529"/>
                </a:solidFill>
                <a:latin typeface="+mj-lt"/>
              </a:rPr>
              <a:t>etc</a:t>
            </a:r>
            <a:r>
              <a:rPr lang="en-US" altLang="en-US" sz="2400" b="1" dirty="0">
                <a:solidFill>
                  <a:srgbClr val="212529"/>
                </a:solidFill>
                <a:latin typeface="+mj-lt"/>
              </a:rPr>
              <a:t>/passwd</a:t>
            </a:r>
            <a:r>
              <a:rPr lang="en-US" altLang="en-US" sz="2400" dirty="0">
                <a:solidFill>
                  <a:srgbClr val="212529"/>
                </a:solidFill>
                <a:latin typeface="+mj-lt"/>
              </a:rPr>
              <a:t> </a:t>
            </a:r>
            <a:r>
              <a:rPr lang="tr-TR" altLang="en-US" sz="2400" dirty="0">
                <a:solidFill>
                  <a:srgbClr val="212529"/>
                </a:solidFill>
                <a:latin typeface="+mj-lt"/>
              </a:rPr>
              <a:t>		</a:t>
            </a:r>
          </a:p>
          <a:p>
            <a:pPr eaLnBrk="0" fontAlgn="base" hangingPunct="0">
              <a:spcBef>
                <a:spcPct val="0"/>
              </a:spcBef>
              <a:spcAft>
                <a:spcPct val="0"/>
              </a:spcAft>
              <a:buClrTx/>
            </a:pPr>
            <a:r>
              <a:rPr lang="tr-TR" altLang="en-US" sz="2400" dirty="0">
                <a:solidFill>
                  <a:srgbClr val="212529"/>
                </a:solidFill>
                <a:latin typeface="+mj-lt"/>
              </a:rPr>
              <a:t>	</a:t>
            </a:r>
            <a:r>
              <a:rPr lang="en-US" altLang="en-US" sz="2400" dirty="0">
                <a:solidFill>
                  <a:srgbClr val="212529"/>
                </a:solidFill>
                <a:latin typeface="+mj-lt"/>
              </a:rPr>
              <a:t>The user list is in the /</a:t>
            </a:r>
            <a:r>
              <a:rPr lang="en-US" altLang="en-US" sz="2400" dirty="0" err="1">
                <a:solidFill>
                  <a:srgbClr val="212529"/>
                </a:solidFill>
                <a:latin typeface="+mj-lt"/>
              </a:rPr>
              <a:t>etc</a:t>
            </a:r>
            <a:r>
              <a:rPr lang="en-US" altLang="en-US" sz="2400" dirty="0">
                <a:solidFill>
                  <a:srgbClr val="212529"/>
                </a:solidFill>
                <a:latin typeface="+mj-lt"/>
              </a:rPr>
              <a:t>/passwd file.</a:t>
            </a:r>
            <a:endParaRPr lang="tr-TR" altLang="en-US" sz="2400" dirty="0">
              <a:solidFill>
                <a:srgbClr val="212529"/>
              </a:solidFill>
              <a:latin typeface="+mj-lt"/>
            </a:endParaRPr>
          </a:p>
          <a:p>
            <a:pPr eaLnBrk="0" fontAlgn="base" hangingPunct="0">
              <a:spcBef>
                <a:spcPct val="0"/>
              </a:spcBef>
              <a:spcAft>
                <a:spcPct val="0"/>
              </a:spcAft>
              <a:buClrTx/>
            </a:pPr>
            <a:r>
              <a:rPr lang="tr-TR" altLang="en-US" sz="2400" dirty="0">
                <a:solidFill>
                  <a:srgbClr val="212529"/>
                </a:solidFill>
                <a:latin typeface="+mj-lt"/>
              </a:rPr>
              <a:t>	</a:t>
            </a:r>
            <a:r>
              <a:rPr lang="en-US" altLang="en-US" sz="2400" dirty="0">
                <a:solidFill>
                  <a:srgbClr val="212529"/>
                </a:solidFill>
                <a:latin typeface="+mj-lt"/>
              </a:rPr>
              <a:t>File content can be seen with cat command</a:t>
            </a:r>
            <a:endParaRPr lang="tr-TR" altLang="en-US" sz="2400" dirty="0">
              <a:solidFill>
                <a:srgbClr val="212529"/>
              </a:solidFill>
              <a:latin typeface="+mj-lt"/>
            </a:endParaRPr>
          </a:p>
        </p:txBody>
      </p:sp>
      <p:sp>
        <p:nvSpPr>
          <p:cNvPr id="3" name="Rectangle 1">
            <a:extLst>
              <a:ext uri="{FF2B5EF4-FFF2-40B4-BE49-F238E27FC236}">
                <a16:creationId xmlns:a16="http://schemas.microsoft.com/office/drawing/2014/main" id="{C2A8B2F6-58EB-082E-6398-D1ACDD7923BE}"/>
              </a:ext>
            </a:extLst>
          </p:cNvPr>
          <p:cNvSpPr>
            <a:spLocks noChangeArrowheads="1"/>
          </p:cNvSpPr>
          <p:nvPr/>
        </p:nvSpPr>
        <p:spPr bwMode="auto">
          <a:xfrm>
            <a:off x="1" y="150912"/>
            <a:ext cx="246286" cy="307777"/>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0" rIns="121920" bIns="60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a:endParaRPr lang="en-US" altLang="en-US" sz="1600" dirty="0"/>
          </a:p>
        </p:txBody>
      </p:sp>
    </p:spTree>
    <p:extLst>
      <p:ext uri="{BB962C8B-B14F-4D97-AF65-F5344CB8AC3E}">
        <p14:creationId xmlns:p14="http://schemas.microsoft.com/office/powerpoint/2010/main" val="7405018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5"/>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62</a:t>
            </a:fld>
            <a:endParaRPr/>
          </a:p>
        </p:txBody>
      </p:sp>
      <p:sp>
        <p:nvSpPr>
          <p:cNvPr id="540" name="Google Shape;540;p35"/>
          <p:cNvSpPr txBox="1">
            <a:spLocks noGrp="1"/>
          </p:cNvSpPr>
          <p:nvPr>
            <p:ph type="title"/>
          </p:nvPr>
        </p:nvSpPr>
        <p:spPr>
          <a:xfrm>
            <a:off x="659967" y="231733"/>
            <a:ext cx="8935200" cy="835200"/>
          </a:xfrm>
          <a:prstGeom prst="rect">
            <a:avLst/>
          </a:prstGeom>
          <a:noFill/>
          <a:ln>
            <a:noFill/>
          </a:ln>
        </p:spPr>
        <p:txBody>
          <a:bodyPr spcFirstLastPara="1" vert="horz" wrap="square" lIns="0" tIns="0" rIns="0" bIns="0" rtlCol="0" anchor="t" anchorCtr="0">
            <a:noAutofit/>
          </a:bodyPr>
          <a:lstStyle/>
          <a:p>
            <a:pPr>
              <a:buClr>
                <a:schemeClr val="accent2"/>
              </a:buClr>
            </a:pPr>
            <a:r>
              <a:rPr lang="en-US" sz="4800" dirty="0">
                <a:solidFill>
                  <a:srgbClr val="741B47"/>
                </a:solidFill>
                <a:latin typeface="Raleway SemiBold"/>
                <a:ea typeface="Raleway SemiBold"/>
                <a:cs typeface="Raleway SemiBold"/>
                <a:sym typeface="Raleway SemiBold"/>
              </a:rPr>
              <a:t>User Operations</a:t>
            </a:r>
            <a:endParaRPr lang="en-US" sz="4800" dirty="0"/>
          </a:p>
        </p:txBody>
      </p:sp>
      <p:sp>
        <p:nvSpPr>
          <p:cNvPr id="2" name="Google Shape;101;p15">
            <a:extLst>
              <a:ext uri="{FF2B5EF4-FFF2-40B4-BE49-F238E27FC236}">
                <a16:creationId xmlns:a16="http://schemas.microsoft.com/office/drawing/2014/main" id="{A1B2A462-A656-E272-EE3F-D51407842C28}"/>
              </a:ext>
            </a:extLst>
          </p:cNvPr>
          <p:cNvSpPr/>
          <p:nvPr/>
        </p:nvSpPr>
        <p:spPr>
          <a:xfrm>
            <a:off x="307166" y="1047767"/>
            <a:ext cx="11456465" cy="4768147"/>
          </a:xfrm>
          <a:prstGeom prst="rect">
            <a:avLst/>
          </a:prstGeom>
          <a:noFill/>
          <a:ln>
            <a:noFill/>
          </a:ln>
        </p:spPr>
        <p:txBody>
          <a:bodyPr spcFirstLastPara="1" wrap="square" lIns="121900" tIns="60933" rIns="121900" bIns="60933" anchor="t" anchorCtr="0">
            <a:noAutofit/>
          </a:bodyPr>
          <a:lstStyle/>
          <a:p>
            <a:pPr eaLnBrk="0" fontAlgn="base" hangingPunct="0">
              <a:spcBef>
                <a:spcPct val="0"/>
              </a:spcBef>
              <a:spcAft>
                <a:spcPct val="0"/>
              </a:spcAft>
              <a:buClrTx/>
            </a:pPr>
            <a:r>
              <a:rPr lang="en-US" altLang="en-US" sz="2400" b="1" dirty="0" err="1">
                <a:solidFill>
                  <a:srgbClr val="212529"/>
                </a:solidFill>
                <a:latin typeface="+mj-lt"/>
              </a:rPr>
              <a:t>sudo</a:t>
            </a:r>
            <a:r>
              <a:rPr lang="en-US" altLang="en-US" sz="2400" b="1" dirty="0">
                <a:solidFill>
                  <a:srgbClr val="212529"/>
                </a:solidFill>
                <a:latin typeface="+mj-lt"/>
              </a:rPr>
              <a:t> </a:t>
            </a:r>
            <a:r>
              <a:rPr lang="en-US" altLang="en-US" sz="2400" b="1" dirty="0" err="1">
                <a:solidFill>
                  <a:srgbClr val="212529"/>
                </a:solidFill>
                <a:latin typeface="+mj-lt"/>
              </a:rPr>
              <a:t>groupadd</a:t>
            </a:r>
            <a:r>
              <a:rPr lang="en-US" altLang="en-US" sz="2400" b="1" dirty="0">
                <a:solidFill>
                  <a:srgbClr val="212529"/>
                </a:solidFill>
                <a:latin typeface="+mj-lt"/>
              </a:rPr>
              <a:t> </a:t>
            </a:r>
            <a:r>
              <a:rPr lang="tr-TR" sz="2400" dirty="0">
                <a:solidFill>
                  <a:srgbClr val="212529"/>
                </a:solidFill>
                <a:latin typeface="+mj-lt"/>
              </a:rPr>
              <a:t>[</a:t>
            </a:r>
            <a:r>
              <a:rPr lang="tr-TR" sz="2400" dirty="0" err="1">
                <a:solidFill>
                  <a:srgbClr val="212529"/>
                </a:solidFill>
                <a:latin typeface="+mj-lt"/>
              </a:rPr>
              <a:t>username</a:t>
            </a:r>
            <a:r>
              <a:rPr lang="tr-TR" sz="2400" dirty="0">
                <a:solidFill>
                  <a:srgbClr val="212529"/>
                </a:solidFill>
                <a:latin typeface="+mj-lt"/>
              </a:rPr>
              <a:t>]	</a:t>
            </a:r>
          </a:p>
          <a:p>
            <a:pPr eaLnBrk="0" fontAlgn="base" hangingPunct="0">
              <a:spcBef>
                <a:spcPct val="0"/>
              </a:spcBef>
              <a:spcAft>
                <a:spcPct val="0"/>
              </a:spcAft>
              <a:buClrTx/>
            </a:pPr>
            <a:r>
              <a:rPr lang="tr-TR" altLang="en-US" sz="2400" dirty="0">
                <a:solidFill>
                  <a:srgbClr val="212529"/>
                </a:solidFill>
                <a:latin typeface="+mj-lt"/>
              </a:rPr>
              <a:t>	</a:t>
            </a:r>
            <a:r>
              <a:rPr lang="tr-TR" altLang="en-US" sz="2400" dirty="0" err="1">
                <a:solidFill>
                  <a:srgbClr val="212529"/>
                </a:solidFill>
                <a:latin typeface="+mj-lt"/>
              </a:rPr>
              <a:t>Creates</a:t>
            </a:r>
            <a:r>
              <a:rPr lang="tr-TR" altLang="en-US" sz="2400" dirty="0">
                <a:solidFill>
                  <a:srgbClr val="212529"/>
                </a:solidFill>
                <a:latin typeface="+mj-lt"/>
              </a:rPr>
              <a:t> a </a:t>
            </a:r>
            <a:r>
              <a:rPr lang="tr-TR" altLang="en-US" sz="2400" dirty="0" err="1">
                <a:solidFill>
                  <a:srgbClr val="212529"/>
                </a:solidFill>
                <a:latin typeface="+mj-lt"/>
              </a:rPr>
              <a:t>group</a:t>
            </a:r>
            <a:endParaRPr lang="tr-TR" altLang="en-US" sz="2400" dirty="0">
              <a:solidFill>
                <a:srgbClr val="212529"/>
              </a:solidFill>
              <a:latin typeface="+mj-lt"/>
            </a:endParaRPr>
          </a:p>
          <a:p>
            <a:pPr eaLnBrk="0" fontAlgn="base" hangingPunct="0">
              <a:spcBef>
                <a:spcPct val="0"/>
              </a:spcBef>
              <a:spcAft>
                <a:spcPct val="0"/>
              </a:spcAft>
              <a:buClrTx/>
            </a:pPr>
            <a:r>
              <a:rPr lang="tr-TR" altLang="en-US" sz="2400" dirty="0">
                <a:solidFill>
                  <a:srgbClr val="212529"/>
                </a:solidFill>
                <a:latin typeface="+mj-lt"/>
              </a:rPr>
              <a:t> </a:t>
            </a:r>
            <a:endParaRPr lang="en-US" altLang="en-US" sz="2400" dirty="0">
              <a:solidFill>
                <a:srgbClr val="212529"/>
              </a:solidFill>
              <a:latin typeface="+mj-lt"/>
            </a:endParaRPr>
          </a:p>
          <a:p>
            <a:pPr defTabSz="1219170" eaLnBrk="0" fontAlgn="base" hangingPunct="0">
              <a:spcBef>
                <a:spcPct val="0"/>
              </a:spcBef>
              <a:spcAft>
                <a:spcPct val="0"/>
              </a:spcAft>
            </a:pPr>
            <a:r>
              <a:rPr lang="en-US" altLang="en-US" sz="2400" b="1" dirty="0">
                <a:solidFill>
                  <a:srgbClr val="212529"/>
                </a:solidFill>
                <a:latin typeface="+mj-lt"/>
              </a:rPr>
              <a:t>groups </a:t>
            </a:r>
            <a:r>
              <a:rPr lang="tr-TR" altLang="en-US" sz="2400" b="1" dirty="0">
                <a:solidFill>
                  <a:srgbClr val="212529"/>
                </a:solidFill>
                <a:latin typeface="+mj-lt"/>
              </a:rPr>
              <a:t>				</a:t>
            </a:r>
          </a:p>
          <a:p>
            <a:pPr defTabSz="1219170" eaLnBrk="0" fontAlgn="base" hangingPunct="0">
              <a:spcBef>
                <a:spcPct val="0"/>
              </a:spcBef>
              <a:spcAft>
                <a:spcPct val="0"/>
              </a:spcAft>
            </a:pPr>
            <a:r>
              <a:rPr lang="tr-TR" altLang="en-US" sz="2400" b="1" dirty="0">
                <a:solidFill>
                  <a:srgbClr val="212529"/>
                </a:solidFill>
                <a:latin typeface="+mj-lt"/>
              </a:rPr>
              <a:t>	</a:t>
            </a:r>
            <a:r>
              <a:rPr lang="en-US" altLang="en-US" sz="2400" dirty="0">
                <a:solidFill>
                  <a:srgbClr val="212529"/>
                </a:solidFill>
                <a:latin typeface="+mj-lt"/>
              </a:rPr>
              <a:t> Lists groups</a:t>
            </a:r>
          </a:p>
          <a:p>
            <a:pPr eaLnBrk="0" fontAlgn="base" hangingPunct="0">
              <a:spcBef>
                <a:spcPct val="0"/>
              </a:spcBef>
              <a:spcAft>
                <a:spcPct val="0"/>
              </a:spcAft>
              <a:buClrTx/>
            </a:pPr>
            <a:endParaRPr lang="tr-TR" altLang="en-US" sz="2400" b="1" dirty="0">
              <a:solidFill>
                <a:srgbClr val="212529"/>
              </a:solidFill>
              <a:latin typeface="+mj-lt"/>
            </a:endParaRPr>
          </a:p>
          <a:p>
            <a:pPr eaLnBrk="0" fontAlgn="base" hangingPunct="0">
              <a:spcBef>
                <a:spcPct val="0"/>
              </a:spcBef>
              <a:spcAft>
                <a:spcPct val="0"/>
              </a:spcAft>
              <a:buClrTx/>
            </a:pPr>
            <a:r>
              <a:rPr lang="en-US" altLang="en-US" sz="2400" b="1" dirty="0" err="1">
                <a:solidFill>
                  <a:srgbClr val="212529"/>
                </a:solidFill>
                <a:latin typeface="+mj-lt"/>
              </a:rPr>
              <a:t>sudo</a:t>
            </a:r>
            <a:r>
              <a:rPr lang="en-US" altLang="en-US" sz="2400" b="1" dirty="0">
                <a:solidFill>
                  <a:srgbClr val="212529"/>
                </a:solidFill>
                <a:latin typeface="+mj-lt"/>
              </a:rPr>
              <a:t> </a:t>
            </a:r>
            <a:r>
              <a:rPr lang="en-US" altLang="en-US" sz="2400" b="1" dirty="0" err="1">
                <a:solidFill>
                  <a:srgbClr val="212529"/>
                </a:solidFill>
                <a:latin typeface="+mj-lt"/>
              </a:rPr>
              <a:t>usermod</a:t>
            </a:r>
            <a:r>
              <a:rPr lang="en-US" altLang="en-US" sz="2400" b="1" dirty="0">
                <a:solidFill>
                  <a:srgbClr val="212529"/>
                </a:solidFill>
                <a:latin typeface="+mj-lt"/>
              </a:rPr>
              <a:t> -a -G </a:t>
            </a:r>
            <a:r>
              <a:rPr lang="tr-TR" altLang="en-US" sz="2400" dirty="0">
                <a:solidFill>
                  <a:srgbClr val="212529"/>
                </a:solidFill>
                <a:latin typeface="+mj-lt"/>
              </a:rPr>
              <a:t>[</a:t>
            </a:r>
            <a:r>
              <a:rPr lang="en-US" altLang="en-US" sz="2400" dirty="0">
                <a:solidFill>
                  <a:srgbClr val="212529"/>
                </a:solidFill>
                <a:latin typeface="+mj-lt"/>
              </a:rPr>
              <a:t>gr</a:t>
            </a:r>
            <a:r>
              <a:rPr lang="tr-TR" altLang="en-US" sz="2400" dirty="0" err="1">
                <a:solidFill>
                  <a:srgbClr val="212529"/>
                </a:solidFill>
                <a:latin typeface="+mj-lt"/>
              </a:rPr>
              <a:t>oup</a:t>
            </a:r>
            <a:r>
              <a:rPr lang="tr-TR" altLang="en-US" sz="2400" dirty="0">
                <a:solidFill>
                  <a:srgbClr val="212529"/>
                </a:solidFill>
                <a:latin typeface="+mj-lt"/>
              </a:rPr>
              <a:t>] </a:t>
            </a:r>
            <a:r>
              <a:rPr lang="en-US" altLang="en-US" sz="2400" dirty="0">
                <a:solidFill>
                  <a:srgbClr val="212529"/>
                </a:solidFill>
                <a:latin typeface="+mj-lt"/>
              </a:rPr>
              <a:t> </a:t>
            </a:r>
            <a:r>
              <a:rPr lang="tr-TR" sz="2400" dirty="0">
                <a:solidFill>
                  <a:srgbClr val="212529"/>
                </a:solidFill>
                <a:latin typeface="+mj-lt"/>
              </a:rPr>
              <a:t>[</a:t>
            </a:r>
            <a:r>
              <a:rPr lang="tr-TR" sz="2400" dirty="0" err="1">
                <a:solidFill>
                  <a:srgbClr val="212529"/>
                </a:solidFill>
                <a:latin typeface="+mj-lt"/>
              </a:rPr>
              <a:t>username</a:t>
            </a:r>
            <a:r>
              <a:rPr lang="tr-TR" sz="2400" dirty="0">
                <a:solidFill>
                  <a:srgbClr val="212529"/>
                </a:solidFill>
                <a:latin typeface="+mj-lt"/>
              </a:rPr>
              <a:t>]	</a:t>
            </a:r>
          </a:p>
          <a:p>
            <a:pPr eaLnBrk="0" fontAlgn="base" hangingPunct="0">
              <a:spcBef>
                <a:spcPct val="0"/>
              </a:spcBef>
              <a:spcAft>
                <a:spcPct val="0"/>
              </a:spcAft>
              <a:buClrTx/>
            </a:pPr>
            <a:r>
              <a:rPr lang="tr-TR" altLang="en-US" sz="2400" dirty="0">
                <a:solidFill>
                  <a:srgbClr val="212529"/>
                </a:solidFill>
                <a:latin typeface="+mj-lt"/>
              </a:rPr>
              <a:t>	</a:t>
            </a:r>
            <a:r>
              <a:rPr lang="en-US" altLang="en-US" sz="2400" dirty="0">
                <a:solidFill>
                  <a:srgbClr val="212529"/>
                </a:solidFill>
                <a:latin typeface="+mj-lt"/>
              </a:rPr>
              <a:t>assigns the user to a group</a:t>
            </a:r>
            <a:endParaRPr lang="tr-TR" altLang="en-US" sz="2400" dirty="0">
              <a:solidFill>
                <a:srgbClr val="212529"/>
              </a:solidFill>
              <a:latin typeface="+mj-lt"/>
            </a:endParaRPr>
          </a:p>
          <a:p>
            <a:pPr eaLnBrk="0" fontAlgn="base" hangingPunct="0">
              <a:spcBef>
                <a:spcPct val="0"/>
              </a:spcBef>
              <a:spcAft>
                <a:spcPct val="0"/>
              </a:spcAft>
              <a:buClrTx/>
            </a:pPr>
            <a:endParaRPr lang="tr-TR" altLang="en-US" sz="2400" dirty="0">
              <a:solidFill>
                <a:srgbClr val="212529"/>
              </a:solidFill>
              <a:latin typeface="+mj-lt"/>
            </a:endParaRPr>
          </a:p>
          <a:p>
            <a:pPr eaLnBrk="0" fontAlgn="base" hangingPunct="0">
              <a:spcBef>
                <a:spcPct val="0"/>
              </a:spcBef>
              <a:spcAft>
                <a:spcPct val="0"/>
              </a:spcAft>
              <a:buClrTx/>
            </a:pPr>
            <a:endParaRPr lang="en-US" altLang="en-US" sz="2400" dirty="0">
              <a:solidFill>
                <a:srgbClr val="212529"/>
              </a:solidFill>
              <a:latin typeface="+mj-lt"/>
            </a:endParaRPr>
          </a:p>
        </p:txBody>
      </p:sp>
    </p:spTree>
    <p:extLst>
      <p:ext uri="{BB962C8B-B14F-4D97-AF65-F5344CB8AC3E}">
        <p14:creationId xmlns:p14="http://schemas.microsoft.com/office/powerpoint/2010/main" val="999639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5"/>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63</a:t>
            </a:fld>
            <a:endParaRPr/>
          </a:p>
        </p:txBody>
      </p:sp>
      <p:sp>
        <p:nvSpPr>
          <p:cNvPr id="540" name="Google Shape;540;p35"/>
          <p:cNvSpPr txBox="1">
            <a:spLocks noGrp="1"/>
          </p:cNvSpPr>
          <p:nvPr>
            <p:ph type="title"/>
          </p:nvPr>
        </p:nvSpPr>
        <p:spPr>
          <a:xfrm>
            <a:off x="659967" y="231733"/>
            <a:ext cx="8935200" cy="835200"/>
          </a:xfrm>
          <a:prstGeom prst="rect">
            <a:avLst/>
          </a:prstGeom>
          <a:noFill/>
          <a:ln>
            <a:noFill/>
          </a:ln>
        </p:spPr>
        <p:txBody>
          <a:bodyPr spcFirstLastPara="1" vert="horz" wrap="square" lIns="0" tIns="0" rIns="0" bIns="0" rtlCol="0" anchor="t" anchorCtr="0">
            <a:noAutofit/>
          </a:bodyPr>
          <a:lstStyle/>
          <a:p>
            <a:r>
              <a:rPr lang="tr-TR" sz="4800" dirty="0" err="1">
                <a:solidFill>
                  <a:srgbClr val="741B47"/>
                </a:solidFill>
              </a:rPr>
              <a:t>Users</a:t>
            </a:r>
            <a:endParaRPr sz="4800" dirty="0">
              <a:solidFill>
                <a:srgbClr val="741B47"/>
              </a:solidFill>
            </a:endParaRPr>
          </a:p>
        </p:txBody>
      </p:sp>
      <p:sp>
        <p:nvSpPr>
          <p:cNvPr id="2" name="Google Shape;101;p15">
            <a:extLst>
              <a:ext uri="{FF2B5EF4-FFF2-40B4-BE49-F238E27FC236}">
                <a16:creationId xmlns:a16="http://schemas.microsoft.com/office/drawing/2014/main" id="{A1B2A462-A656-E272-EE3F-D51407842C28}"/>
              </a:ext>
            </a:extLst>
          </p:cNvPr>
          <p:cNvSpPr/>
          <p:nvPr/>
        </p:nvSpPr>
        <p:spPr>
          <a:xfrm>
            <a:off x="307167" y="1047766"/>
            <a:ext cx="11622640" cy="5015281"/>
          </a:xfrm>
          <a:prstGeom prst="rect">
            <a:avLst/>
          </a:prstGeom>
          <a:noFill/>
          <a:ln>
            <a:noFill/>
          </a:ln>
        </p:spPr>
        <p:txBody>
          <a:bodyPr spcFirstLastPara="1" wrap="square" lIns="121900" tIns="60933" rIns="121900" bIns="60933" anchor="t" anchorCtr="0">
            <a:noAutofit/>
          </a:bodyPr>
          <a:lstStyle/>
          <a:p>
            <a:pPr eaLnBrk="0" fontAlgn="base" hangingPunct="0">
              <a:spcBef>
                <a:spcPct val="0"/>
              </a:spcBef>
              <a:spcAft>
                <a:spcPct val="0"/>
              </a:spcAft>
              <a:buClrTx/>
            </a:pPr>
            <a:r>
              <a:rPr lang="en-US" altLang="en-US" sz="2400" b="1" dirty="0">
                <a:solidFill>
                  <a:srgbClr val="212529"/>
                </a:solidFill>
                <a:latin typeface="+mj-lt"/>
              </a:rPr>
              <a:t>groups</a:t>
            </a:r>
            <a:r>
              <a:rPr lang="en-US" altLang="en-US" sz="2400" dirty="0">
                <a:solidFill>
                  <a:srgbClr val="212529"/>
                </a:solidFill>
                <a:latin typeface="+mj-lt"/>
              </a:rPr>
              <a:t> </a:t>
            </a:r>
            <a:r>
              <a:rPr lang="tr-TR" sz="2400" dirty="0">
                <a:solidFill>
                  <a:srgbClr val="212529"/>
                </a:solidFill>
                <a:latin typeface="+mj-lt"/>
              </a:rPr>
              <a:t>[</a:t>
            </a:r>
            <a:r>
              <a:rPr lang="tr-TR" sz="2400" dirty="0" err="1">
                <a:solidFill>
                  <a:srgbClr val="212529"/>
                </a:solidFill>
                <a:latin typeface="+mj-lt"/>
              </a:rPr>
              <a:t>username</a:t>
            </a:r>
            <a:r>
              <a:rPr lang="tr-TR" sz="2400" dirty="0">
                <a:solidFill>
                  <a:srgbClr val="212529"/>
                </a:solidFill>
                <a:latin typeface="+mj-lt"/>
              </a:rPr>
              <a:t>]	</a:t>
            </a:r>
            <a:r>
              <a:rPr lang="tr-TR" altLang="en-US" sz="2400" dirty="0">
                <a:solidFill>
                  <a:srgbClr val="212529"/>
                </a:solidFill>
                <a:latin typeface="+mj-lt"/>
              </a:rPr>
              <a:t> </a:t>
            </a:r>
          </a:p>
          <a:p>
            <a:pPr eaLnBrk="0" fontAlgn="base" hangingPunct="0">
              <a:spcBef>
                <a:spcPct val="0"/>
              </a:spcBef>
              <a:spcAft>
                <a:spcPct val="0"/>
              </a:spcAft>
              <a:buClrTx/>
            </a:pPr>
            <a:r>
              <a:rPr lang="tr-TR" altLang="en-US" sz="2400" dirty="0">
                <a:solidFill>
                  <a:srgbClr val="212529"/>
                </a:solidFill>
                <a:latin typeface="+mj-lt"/>
              </a:rPr>
              <a:t>	</a:t>
            </a:r>
            <a:r>
              <a:rPr lang="en-US" altLang="en-US" sz="2400" dirty="0">
                <a:solidFill>
                  <a:srgbClr val="212529"/>
                </a:solidFill>
                <a:latin typeface="+mj-lt"/>
              </a:rPr>
              <a:t>Lists the groups that the user is a member of.</a:t>
            </a:r>
            <a:endParaRPr lang="tr-TR" altLang="en-US" sz="2400" dirty="0">
              <a:solidFill>
                <a:srgbClr val="212529"/>
              </a:solidFill>
              <a:latin typeface="+mj-lt"/>
            </a:endParaRPr>
          </a:p>
          <a:p>
            <a:pPr eaLnBrk="0" fontAlgn="base" hangingPunct="0">
              <a:spcBef>
                <a:spcPct val="0"/>
              </a:spcBef>
              <a:spcAft>
                <a:spcPct val="0"/>
              </a:spcAft>
              <a:buClrTx/>
            </a:pPr>
            <a:endParaRPr lang="tr-TR" altLang="en-US" sz="2400" b="1" dirty="0">
              <a:solidFill>
                <a:srgbClr val="212529"/>
              </a:solidFill>
              <a:latin typeface="+mj-lt"/>
            </a:endParaRPr>
          </a:p>
          <a:p>
            <a:pPr eaLnBrk="0" fontAlgn="base" hangingPunct="0">
              <a:spcBef>
                <a:spcPct val="0"/>
              </a:spcBef>
              <a:spcAft>
                <a:spcPct val="0"/>
              </a:spcAft>
              <a:buClrTx/>
            </a:pPr>
            <a:r>
              <a:rPr lang="en-US" altLang="en-US" sz="2400" b="1" dirty="0" err="1">
                <a:solidFill>
                  <a:srgbClr val="212529"/>
                </a:solidFill>
                <a:latin typeface="+mj-lt"/>
              </a:rPr>
              <a:t>sudo</a:t>
            </a:r>
            <a:r>
              <a:rPr lang="en-US" altLang="en-US" sz="2400" b="1" dirty="0">
                <a:solidFill>
                  <a:srgbClr val="212529"/>
                </a:solidFill>
                <a:latin typeface="+mj-lt"/>
              </a:rPr>
              <a:t> </a:t>
            </a:r>
            <a:r>
              <a:rPr lang="en-US" altLang="en-US" sz="2400" b="1" dirty="0" err="1">
                <a:solidFill>
                  <a:srgbClr val="212529"/>
                </a:solidFill>
                <a:latin typeface="+mj-lt"/>
              </a:rPr>
              <a:t>groupdel</a:t>
            </a:r>
            <a:r>
              <a:rPr lang="en-US" altLang="en-US" sz="2400" b="1" dirty="0">
                <a:solidFill>
                  <a:srgbClr val="212529"/>
                </a:solidFill>
                <a:latin typeface="+mj-lt"/>
              </a:rPr>
              <a:t> </a:t>
            </a:r>
            <a:r>
              <a:rPr lang="tr-TR" sz="2400" dirty="0">
                <a:solidFill>
                  <a:srgbClr val="212529"/>
                </a:solidFill>
                <a:latin typeface="+mj-lt"/>
              </a:rPr>
              <a:t>[</a:t>
            </a:r>
            <a:r>
              <a:rPr lang="tr-TR" sz="2400" dirty="0" err="1">
                <a:solidFill>
                  <a:srgbClr val="212529"/>
                </a:solidFill>
                <a:latin typeface="+mj-lt"/>
              </a:rPr>
              <a:t>username</a:t>
            </a:r>
            <a:r>
              <a:rPr lang="tr-TR" sz="2400" dirty="0">
                <a:solidFill>
                  <a:srgbClr val="212529"/>
                </a:solidFill>
                <a:latin typeface="+mj-lt"/>
              </a:rPr>
              <a:t>]	</a:t>
            </a:r>
          </a:p>
          <a:p>
            <a:pPr eaLnBrk="0" fontAlgn="base" hangingPunct="0">
              <a:spcBef>
                <a:spcPct val="0"/>
              </a:spcBef>
              <a:spcAft>
                <a:spcPct val="0"/>
              </a:spcAft>
              <a:buClrTx/>
            </a:pPr>
            <a:r>
              <a:rPr lang="tr-TR" altLang="en-US" sz="2400" dirty="0">
                <a:solidFill>
                  <a:srgbClr val="212529"/>
                </a:solidFill>
                <a:latin typeface="+mj-lt"/>
              </a:rPr>
              <a:t>	</a:t>
            </a:r>
            <a:r>
              <a:rPr lang="en-US" altLang="en-US" sz="2400" dirty="0">
                <a:solidFill>
                  <a:srgbClr val="212529"/>
                </a:solidFill>
                <a:latin typeface="+mj-lt"/>
              </a:rPr>
              <a:t>Deletes the group</a:t>
            </a:r>
            <a:endParaRPr lang="tr-TR" altLang="en-US" sz="2400" dirty="0">
              <a:solidFill>
                <a:srgbClr val="212529"/>
              </a:solidFill>
              <a:latin typeface="+mj-lt"/>
            </a:endParaRPr>
          </a:p>
          <a:p>
            <a:pPr defTabSz="1219170" eaLnBrk="0" fontAlgn="base" hangingPunct="0">
              <a:spcBef>
                <a:spcPct val="0"/>
              </a:spcBef>
              <a:spcAft>
                <a:spcPct val="0"/>
              </a:spcAft>
            </a:pPr>
            <a:endParaRPr lang="tr-TR" altLang="en-US" sz="2400" dirty="0">
              <a:solidFill>
                <a:srgbClr val="212529"/>
              </a:solidFill>
              <a:latin typeface="+mj-lt"/>
            </a:endParaRPr>
          </a:p>
          <a:p>
            <a:pPr eaLnBrk="0" fontAlgn="base" hangingPunct="0">
              <a:spcBef>
                <a:spcPct val="0"/>
              </a:spcBef>
              <a:spcAft>
                <a:spcPct val="0"/>
              </a:spcAft>
              <a:buClrTx/>
            </a:pPr>
            <a:r>
              <a:rPr lang="tr-TR" altLang="en-US" sz="2400" b="1" dirty="0" err="1">
                <a:solidFill>
                  <a:srgbClr val="212529"/>
                </a:solidFill>
                <a:latin typeface="+mj-lt"/>
              </a:rPr>
              <a:t>cat</a:t>
            </a:r>
            <a:r>
              <a:rPr lang="tr-TR" altLang="en-US" sz="2400" b="1" dirty="0">
                <a:solidFill>
                  <a:srgbClr val="212529"/>
                </a:solidFill>
                <a:latin typeface="+mj-lt"/>
              </a:rPr>
              <a:t> </a:t>
            </a:r>
            <a:r>
              <a:rPr lang="en-US" altLang="en-US" sz="2400" b="1" dirty="0">
                <a:solidFill>
                  <a:srgbClr val="212529"/>
                </a:solidFill>
                <a:latin typeface="+mj-lt"/>
              </a:rPr>
              <a:t>/</a:t>
            </a:r>
            <a:r>
              <a:rPr lang="en-US" altLang="en-US" sz="2400" b="1" dirty="0" err="1">
                <a:solidFill>
                  <a:srgbClr val="212529"/>
                </a:solidFill>
                <a:latin typeface="+mj-lt"/>
              </a:rPr>
              <a:t>etc</a:t>
            </a:r>
            <a:r>
              <a:rPr lang="en-US" altLang="en-US" sz="2400" b="1" dirty="0">
                <a:solidFill>
                  <a:srgbClr val="212529"/>
                </a:solidFill>
                <a:latin typeface="+mj-lt"/>
              </a:rPr>
              <a:t>/</a:t>
            </a:r>
            <a:r>
              <a:rPr lang="tr-TR" altLang="en-US" sz="2400" b="1" dirty="0" err="1">
                <a:solidFill>
                  <a:srgbClr val="212529"/>
                </a:solidFill>
                <a:latin typeface="+mj-lt"/>
              </a:rPr>
              <a:t>group</a:t>
            </a:r>
            <a:r>
              <a:rPr lang="en-US" altLang="en-US" sz="2400" dirty="0">
                <a:solidFill>
                  <a:srgbClr val="212529"/>
                </a:solidFill>
                <a:latin typeface="+mj-lt"/>
              </a:rPr>
              <a:t> </a:t>
            </a:r>
            <a:endParaRPr lang="tr-TR" altLang="en-US" sz="2400" dirty="0">
              <a:solidFill>
                <a:srgbClr val="212529"/>
              </a:solidFill>
              <a:latin typeface="+mj-lt"/>
            </a:endParaRPr>
          </a:p>
          <a:p>
            <a:pPr eaLnBrk="0" fontAlgn="base" hangingPunct="0">
              <a:spcBef>
                <a:spcPct val="0"/>
              </a:spcBef>
              <a:spcAft>
                <a:spcPct val="0"/>
              </a:spcAft>
              <a:buClrTx/>
            </a:pPr>
            <a:r>
              <a:rPr lang="tr-TR" altLang="en-US" sz="2400" dirty="0">
                <a:solidFill>
                  <a:srgbClr val="212529"/>
                </a:solidFill>
                <a:latin typeface="+mj-lt"/>
              </a:rPr>
              <a:t>	</a:t>
            </a:r>
            <a:r>
              <a:rPr lang="en-US" altLang="en-US" sz="2400" dirty="0">
                <a:solidFill>
                  <a:srgbClr val="212529"/>
                </a:solidFill>
                <a:latin typeface="+mj-lt"/>
              </a:rPr>
              <a:t>The user list is in the /</a:t>
            </a:r>
            <a:r>
              <a:rPr lang="en-US" altLang="en-US" sz="2400" dirty="0" err="1">
                <a:solidFill>
                  <a:srgbClr val="212529"/>
                </a:solidFill>
                <a:latin typeface="+mj-lt"/>
              </a:rPr>
              <a:t>etc</a:t>
            </a:r>
            <a:r>
              <a:rPr lang="en-US" altLang="en-US" sz="2400" dirty="0">
                <a:solidFill>
                  <a:srgbClr val="212529"/>
                </a:solidFill>
                <a:latin typeface="+mj-lt"/>
              </a:rPr>
              <a:t>/</a:t>
            </a:r>
            <a:r>
              <a:rPr lang="tr-TR" altLang="en-US" sz="2400" dirty="0" err="1">
                <a:solidFill>
                  <a:srgbClr val="212529"/>
                </a:solidFill>
                <a:latin typeface="+mj-lt"/>
              </a:rPr>
              <a:t>group</a:t>
            </a:r>
            <a:r>
              <a:rPr lang="en-US" altLang="en-US" sz="2400" dirty="0">
                <a:solidFill>
                  <a:srgbClr val="212529"/>
                </a:solidFill>
                <a:latin typeface="+mj-lt"/>
              </a:rPr>
              <a:t> file.</a:t>
            </a:r>
            <a:endParaRPr lang="tr-TR" altLang="en-US" sz="2400" dirty="0">
              <a:solidFill>
                <a:srgbClr val="212529"/>
              </a:solidFill>
              <a:latin typeface="+mj-lt"/>
            </a:endParaRPr>
          </a:p>
          <a:p>
            <a:pPr eaLnBrk="0" fontAlgn="base" hangingPunct="0">
              <a:spcBef>
                <a:spcPct val="0"/>
              </a:spcBef>
              <a:spcAft>
                <a:spcPct val="0"/>
              </a:spcAft>
              <a:buClrTx/>
            </a:pPr>
            <a:r>
              <a:rPr lang="tr-TR" altLang="en-US" sz="2400" dirty="0">
                <a:solidFill>
                  <a:srgbClr val="212529"/>
                </a:solidFill>
                <a:latin typeface="+mj-lt"/>
              </a:rPr>
              <a:t>	</a:t>
            </a:r>
            <a:r>
              <a:rPr lang="en-US" altLang="en-US" sz="2400" dirty="0">
                <a:solidFill>
                  <a:srgbClr val="212529"/>
                </a:solidFill>
                <a:latin typeface="+mj-lt"/>
              </a:rPr>
              <a:t>File content can be seen with cat command</a:t>
            </a:r>
            <a:endParaRPr lang="tr-TR" altLang="en-US" sz="2400" dirty="0">
              <a:solidFill>
                <a:srgbClr val="212529"/>
              </a:solidFill>
              <a:latin typeface="+mj-lt"/>
            </a:endParaRPr>
          </a:p>
          <a:p>
            <a:pPr eaLnBrk="0" fontAlgn="base" hangingPunct="0">
              <a:spcBef>
                <a:spcPct val="0"/>
              </a:spcBef>
              <a:spcAft>
                <a:spcPct val="0"/>
              </a:spcAft>
              <a:buClrTx/>
            </a:pPr>
            <a:endParaRPr lang="en-US" altLang="en-US" sz="2400" dirty="0">
              <a:solidFill>
                <a:srgbClr val="212529"/>
              </a:solidFill>
              <a:latin typeface="+mj-lt"/>
            </a:endParaRPr>
          </a:p>
        </p:txBody>
      </p:sp>
      <p:sp>
        <p:nvSpPr>
          <p:cNvPr id="3" name="Rectangle 1">
            <a:extLst>
              <a:ext uri="{FF2B5EF4-FFF2-40B4-BE49-F238E27FC236}">
                <a16:creationId xmlns:a16="http://schemas.microsoft.com/office/drawing/2014/main" id="{C2A8B2F6-58EB-082E-6398-D1ACDD7923BE}"/>
              </a:ext>
            </a:extLst>
          </p:cNvPr>
          <p:cNvSpPr>
            <a:spLocks noChangeArrowheads="1"/>
          </p:cNvSpPr>
          <p:nvPr/>
        </p:nvSpPr>
        <p:spPr bwMode="auto">
          <a:xfrm>
            <a:off x="1" y="150912"/>
            <a:ext cx="246286" cy="307777"/>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0" rIns="121920" bIns="60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a:endParaRPr lang="en-US" altLang="en-US" sz="1600" dirty="0"/>
          </a:p>
        </p:txBody>
      </p:sp>
    </p:spTree>
    <p:extLst>
      <p:ext uri="{BB962C8B-B14F-4D97-AF65-F5344CB8AC3E}">
        <p14:creationId xmlns:p14="http://schemas.microsoft.com/office/powerpoint/2010/main" val="18868891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31"/>
          <p:cNvSpPr txBox="1">
            <a:spLocks noGrp="1"/>
          </p:cNvSpPr>
          <p:nvPr>
            <p:ph type="ctrTitle"/>
          </p:nvPr>
        </p:nvSpPr>
        <p:spPr>
          <a:xfrm>
            <a:off x="1447800" y="2745620"/>
            <a:ext cx="9745200" cy="1138800"/>
          </a:xfrm>
          <a:prstGeom prst="rect">
            <a:avLst/>
          </a:prstGeom>
          <a:noFill/>
          <a:ln>
            <a:noFill/>
          </a:ln>
        </p:spPr>
        <p:txBody>
          <a:bodyPr spcFirstLastPara="1" vert="horz" wrap="square" lIns="0" tIns="0" rIns="0" bIns="0" rtlCol="0" anchor="b" anchorCtr="0">
            <a:noAutofit/>
          </a:bodyPr>
          <a:lstStyle/>
          <a:p>
            <a:r>
              <a:rPr lang="en-US">
                <a:solidFill>
                  <a:srgbClr val="741B47"/>
                </a:solidFill>
              </a:rPr>
              <a:t>Ping &amp; SSH Command</a:t>
            </a:r>
            <a:endParaRPr>
              <a:solidFill>
                <a:srgbClr val="741B47"/>
              </a:solidFill>
            </a:endParaRPr>
          </a:p>
        </p:txBody>
      </p:sp>
      <p:sp>
        <p:nvSpPr>
          <p:cNvPr id="506" name="Google Shape;506;p31"/>
          <p:cNvSpPr txBox="1"/>
          <p:nvPr/>
        </p:nvSpPr>
        <p:spPr>
          <a:xfrm>
            <a:off x="0" y="2489200"/>
            <a:ext cx="812800" cy="18944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endParaRPr sz="4800" b="1" dirty="0">
              <a:solidFill>
                <a:schemeClr val="lt1"/>
              </a:solidFill>
              <a:latin typeface="Barlow"/>
              <a:ea typeface="Barlow"/>
              <a:cs typeface="Barlow"/>
              <a:sym typeface="Barlow"/>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32"/>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65</a:t>
            </a:fld>
            <a:endParaRPr/>
          </a:p>
        </p:txBody>
      </p:sp>
      <p:grpSp>
        <p:nvGrpSpPr>
          <p:cNvPr id="512" name="Google Shape;512;p32"/>
          <p:cNvGrpSpPr/>
          <p:nvPr/>
        </p:nvGrpSpPr>
        <p:grpSpPr>
          <a:xfrm>
            <a:off x="-1476093" y="1107845"/>
            <a:ext cx="13008276" cy="2296000"/>
            <a:chOff x="-1318385" y="-224398"/>
            <a:chExt cx="9756207" cy="1722000"/>
          </a:xfrm>
        </p:grpSpPr>
        <p:sp>
          <p:nvSpPr>
            <p:cNvPr id="513" name="Google Shape;513;p32"/>
            <p:cNvSpPr/>
            <p:nvPr/>
          </p:nvSpPr>
          <p:spPr>
            <a:xfrm>
              <a:off x="-1318385" y="-224398"/>
              <a:ext cx="1722000" cy="1722000"/>
            </a:xfrm>
            <a:prstGeom prst="blockArc">
              <a:avLst>
                <a:gd name="adj1" fmla="val 18900000"/>
                <a:gd name="adj2" fmla="val 2700000"/>
                <a:gd name="adj3" fmla="val 1254"/>
              </a:avLst>
            </a:prstGeom>
            <a:no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4" name="Google Shape;514;p32"/>
            <p:cNvSpPr/>
            <p:nvPr/>
          </p:nvSpPr>
          <p:spPr>
            <a:xfrm>
              <a:off x="392722" y="322446"/>
              <a:ext cx="8045100" cy="628500"/>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15" name="Google Shape;515;p32"/>
            <p:cNvSpPr txBox="1"/>
            <p:nvPr/>
          </p:nvSpPr>
          <p:spPr>
            <a:xfrm>
              <a:off x="392710" y="322493"/>
              <a:ext cx="8045100" cy="628500"/>
            </a:xfrm>
            <a:prstGeom prst="rect">
              <a:avLst/>
            </a:prstGeom>
            <a:noFill/>
            <a:ln>
              <a:noFill/>
            </a:ln>
          </p:spPr>
          <p:txBody>
            <a:bodyPr spcFirstLastPara="1" wrap="square" lIns="673733" tIns="47400" rIns="47400" bIns="47400" anchor="ctr" anchorCtr="0">
              <a:noAutofit/>
            </a:bodyPr>
            <a:lstStyle/>
            <a:p>
              <a:pPr algn="just">
                <a:lnSpc>
                  <a:spcPct val="90000"/>
                </a:lnSpc>
                <a:buClr>
                  <a:srgbClr val="000000"/>
                </a:buClr>
                <a:buSzPts val="1400"/>
              </a:pPr>
              <a:r>
                <a:rPr lang="en-US" sz="2400">
                  <a:solidFill>
                    <a:schemeClr val="lt1"/>
                  </a:solidFill>
                  <a:latin typeface="Arial"/>
                  <a:ea typeface="Arial"/>
                  <a:cs typeface="Arial"/>
                  <a:sym typeface="Arial"/>
                </a:rPr>
                <a:t>Ping or Packet Internet Groper is a network administration utility used to check the connectivity status between a source and a destination</a:t>
              </a:r>
              <a:r>
                <a:rPr lang="en-US" sz="2400">
                  <a:solidFill>
                    <a:schemeClr val="lt1"/>
                  </a:solidFill>
                </a:rPr>
                <a:t> device</a:t>
              </a:r>
              <a:r>
                <a:rPr lang="en-US" sz="2400">
                  <a:solidFill>
                    <a:schemeClr val="lt1"/>
                  </a:solidFill>
                  <a:latin typeface="Arial"/>
                  <a:ea typeface="Arial"/>
                  <a:cs typeface="Arial"/>
                  <a:sym typeface="Arial"/>
                </a:rPr>
                <a:t>. </a:t>
              </a:r>
              <a:endParaRPr sz="2400">
                <a:solidFill>
                  <a:schemeClr val="lt1"/>
                </a:solidFill>
                <a:latin typeface="Arial"/>
                <a:ea typeface="Arial"/>
                <a:cs typeface="Arial"/>
                <a:sym typeface="Arial"/>
              </a:endParaRPr>
            </a:p>
          </p:txBody>
        </p:sp>
        <p:sp>
          <p:nvSpPr>
            <p:cNvPr id="516" name="Google Shape;516;p32"/>
            <p:cNvSpPr/>
            <p:nvPr/>
          </p:nvSpPr>
          <p:spPr>
            <a:xfrm>
              <a:off x="0" y="243901"/>
              <a:ext cx="785400" cy="7854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517" name="Google Shape;517;p32"/>
          <p:cNvSpPr txBox="1">
            <a:spLocks noGrp="1"/>
          </p:cNvSpPr>
          <p:nvPr>
            <p:ph type="title"/>
          </p:nvPr>
        </p:nvSpPr>
        <p:spPr>
          <a:xfrm>
            <a:off x="659967" y="231733"/>
            <a:ext cx="8935200" cy="835200"/>
          </a:xfrm>
          <a:prstGeom prst="rect">
            <a:avLst/>
          </a:prstGeom>
          <a:noFill/>
          <a:ln>
            <a:noFill/>
          </a:ln>
        </p:spPr>
        <p:txBody>
          <a:bodyPr spcFirstLastPara="1" vert="horz" wrap="square" lIns="0" tIns="0" rIns="0" bIns="0" rtlCol="0" anchor="t" anchorCtr="0">
            <a:noAutofit/>
          </a:bodyPr>
          <a:lstStyle/>
          <a:p>
            <a:r>
              <a:rPr lang="en-US" sz="4800">
                <a:solidFill>
                  <a:srgbClr val="741B47"/>
                </a:solidFill>
              </a:rPr>
              <a:t>Ping Command</a:t>
            </a:r>
            <a:endParaRPr sz="4800">
              <a:solidFill>
                <a:srgbClr val="741B47"/>
              </a:solidFill>
            </a:endParaRPr>
          </a:p>
        </p:txBody>
      </p:sp>
      <p:sp>
        <p:nvSpPr>
          <p:cNvPr id="518" name="Google Shape;518;p32"/>
          <p:cNvSpPr/>
          <p:nvPr/>
        </p:nvSpPr>
        <p:spPr>
          <a:xfrm>
            <a:off x="1156167" y="3039133"/>
            <a:ext cx="4307200" cy="390000"/>
          </a:xfrm>
          <a:prstGeom prst="rect">
            <a:avLst/>
          </a:prstGeom>
          <a:solidFill>
            <a:srgbClr val="BFBFBF"/>
          </a:solidFill>
          <a:ln>
            <a:noFill/>
          </a:ln>
        </p:spPr>
        <p:txBody>
          <a:bodyPr spcFirstLastPara="1" wrap="square" lIns="121900" tIns="0" rIns="121900" bIns="60933" anchor="ctr" anchorCtr="0">
            <a:noAutofit/>
          </a:bodyPr>
          <a:lstStyle/>
          <a:p>
            <a:pPr>
              <a:buClr>
                <a:srgbClr val="212529"/>
              </a:buClr>
              <a:buSzPts val="1600"/>
            </a:pPr>
            <a:r>
              <a:rPr lang="en-US" sz="3200">
                <a:solidFill>
                  <a:srgbClr val="212529"/>
                </a:solidFill>
                <a:latin typeface="Arial"/>
                <a:ea typeface="Arial"/>
                <a:cs typeface="Arial"/>
                <a:sym typeface="Arial"/>
              </a:rPr>
              <a:t>ping host-name/IP</a:t>
            </a:r>
            <a:r>
              <a:rPr lang="en-US" sz="3200">
                <a:solidFill>
                  <a:schemeClr val="dk1"/>
                </a:solidFill>
                <a:latin typeface="Arial"/>
                <a:ea typeface="Arial"/>
                <a:cs typeface="Arial"/>
                <a:sym typeface="Arial"/>
              </a:rPr>
              <a:t> </a:t>
            </a:r>
            <a:endParaRPr sz="3200">
              <a:solidFill>
                <a:schemeClr val="dk1"/>
              </a:solidFill>
              <a:latin typeface="Arial"/>
              <a:ea typeface="Arial"/>
              <a:cs typeface="Arial"/>
              <a:sym typeface="Arial"/>
            </a:endParaRPr>
          </a:p>
        </p:txBody>
      </p:sp>
      <p:sp>
        <p:nvSpPr>
          <p:cNvPr id="519" name="Google Shape;519;p32"/>
          <p:cNvSpPr/>
          <p:nvPr/>
        </p:nvSpPr>
        <p:spPr>
          <a:xfrm>
            <a:off x="2960791" y="3661144"/>
            <a:ext cx="4139600" cy="390000"/>
          </a:xfrm>
          <a:prstGeom prst="rect">
            <a:avLst/>
          </a:prstGeom>
          <a:solidFill>
            <a:srgbClr val="BFBFBF"/>
          </a:solidFill>
          <a:ln>
            <a:noFill/>
          </a:ln>
        </p:spPr>
        <p:txBody>
          <a:bodyPr spcFirstLastPara="1" wrap="square" lIns="121900" tIns="0" rIns="121900" bIns="60933" anchor="ctr" anchorCtr="0">
            <a:noAutofit/>
          </a:bodyPr>
          <a:lstStyle/>
          <a:p>
            <a:pPr>
              <a:buClr>
                <a:srgbClr val="212529"/>
              </a:buClr>
              <a:buSzPts val="1600"/>
            </a:pPr>
            <a:r>
              <a:rPr lang="en-US" sz="2133" b="1">
                <a:solidFill>
                  <a:srgbClr val="212529"/>
                </a:solidFill>
                <a:latin typeface="Courier New"/>
                <a:ea typeface="Courier New"/>
                <a:cs typeface="Courier New"/>
                <a:sym typeface="Courier New"/>
              </a:rPr>
              <a:t>ping 54.93.34.220 </a:t>
            </a:r>
            <a:endParaRPr sz="2400" b="1">
              <a:latin typeface="Courier New"/>
              <a:ea typeface="Courier New"/>
              <a:cs typeface="Courier New"/>
              <a:sym typeface="Courier New"/>
            </a:endParaRPr>
          </a:p>
        </p:txBody>
      </p:sp>
      <p:pic>
        <p:nvPicPr>
          <p:cNvPr id="520" name="Google Shape;520;p32" descr="Basic Command"/>
          <p:cNvPicPr preferRelativeResize="0"/>
          <p:nvPr/>
        </p:nvPicPr>
        <p:blipFill rotWithShape="1">
          <a:blip r:embed="rId3">
            <a:alphaModFix/>
          </a:blip>
          <a:srcRect/>
          <a:stretch/>
        </p:blipFill>
        <p:spPr>
          <a:xfrm>
            <a:off x="2965597" y="4180361"/>
            <a:ext cx="6629400" cy="20828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33"/>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66</a:t>
            </a:fld>
            <a:endParaRPr/>
          </a:p>
        </p:txBody>
      </p:sp>
      <p:sp>
        <p:nvSpPr>
          <p:cNvPr id="526" name="Google Shape;526;p33"/>
          <p:cNvSpPr txBox="1">
            <a:spLocks noGrp="1"/>
          </p:cNvSpPr>
          <p:nvPr>
            <p:ph type="title"/>
          </p:nvPr>
        </p:nvSpPr>
        <p:spPr>
          <a:xfrm>
            <a:off x="659967" y="231733"/>
            <a:ext cx="8935200" cy="835200"/>
          </a:xfrm>
          <a:prstGeom prst="rect">
            <a:avLst/>
          </a:prstGeom>
          <a:noFill/>
          <a:ln>
            <a:noFill/>
          </a:ln>
        </p:spPr>
        <p:txBody>
          <a:bodyPr spcFirstLastPara="1" vert="horz" wrap="square" lIns="0" tIns="0" rIns="0" bIns="0" rtlCol="0" anchor="t" anchorCtr="0">
            <a:noAutofit/>
          </a:bodyPr>
          <a:lstStyle/>
          <a:p>
            <a:r>
              <a:rPr lang="en-US" sz="4800">
                <a:solidFill>
                  <a:srgbClr val="741B47"/>
                </a:solidFill>
              </a:rPr>
              <a:t>Ping Command</a:t>
            </a:r>
            <a:endParaRPr sz="4800">
              <a:solidFill>
                <a:srgbClr val="741B47"/>
              </a:solidFill>
            </a:endParaRPr>
          </a:p>
        </p:txBody>
      </p:sp>
      <p:sp>
        <p:nvSpPr>
          <p:cNvPr id="527" name="Google Shape;527;p33"/>
          <p:cNvSpPr txBox="1"/>
          <p:nvPr/>
        </p:nvSpPr>
        <p:spPr>
          <a:xfrm>
            <a:off x="279167" y="1560267"/>
            <a:ext cx="11715200" cy="3762800"/>
          </a:xfrm>
          <a:prstGeom prst="rect">
            <a:avLst/>
          </a:prstGeom>
          <a:noFill/>
          <a:ln>
            <a:noFill/>
          </a:ln>
        </p:spPr>
        <p:txBody>
          <a:bodyPr spcFirstLastPara="1" wrap="square" lIns="121900" tIns="121900" rIns="121900" bIns="121900" anchor="t" anchorCtr="0">
            <a:noAutofit/>
          </a:bodyPr>
          <a:lstStyle/>
          <a:p>
            <a:pPr>
              <a:lnSpc>
                <a:spcPct val="158000"/>
              </a:lnSpc>
            </a:pPr>
            <a:r>
              <a:rPr lang="en-US">
                <a:solidFill>
                  <a:srgbClr val="2D3748"/>
                </a:solidFill>
                <a:highlight>
                  <a:srgbClr val="FFFFFF"/>
                </a:highlight>
                <a:latin typeface="Roboto"/>
                <a:ea typeface="Roboto"/>
                <a:cs typeface="Roboto"/>
                <a:sym typeface="Roboto"/>
              </a:rPr>
              <a:t>The </a:t>
            </a:r>
            <a:r>
              <a:rPr lang="en-US">
                <a:solidFill>
                  <a:srgbClr val="2D3748"/>
                </a:solidFill>
                <a:highlight>
                  <a:srgbClr val="FFFFFF"/>
                </a:highlight>
                <a:latin typeface="Roboto Mono"/>
                <a:ea typeface="Roboto Mono"/>
                <a:cs typeface="Roboto Mono"/>
                <a:sym typeface="Roboto Mono"/>
              </a:rPr>
              <a:t>ping</a:t>
            </a:r>
            <a:r>
              <a:rPr lang="en-US">
                <a:solidFill>
                  <a:srgbClr val="2D3748"/>
                </a:solidFill>
                <a:highlight>
                  <a:srgbClr val="FFFFFF"/>
                </a:highlight>
                <a:latin typeface="Roboto"/>
                <a:ea typeface="Roboto"/>
                <a:cs typeface="Roboto"/>
                <a:sym typeface="Roboto"/>
              </a:rPr>
              <a:t> command is one of the most used utilities for troubleshooting, testing, and diagnosing network connectivity issues.</a:t>
            </a:r>
            <a:endParaRPr>
              <a:solidFill>
                <a:srgbClr val="2D3748"/>
              </a:solidFill>
              <a:highlight>
                <a:srgbClr val="FFFFFF"/>
              </a:highlight>
              <a:latin typeface="Roboto"/>
              <a:ea typeface="Roboto"/>
              <a:cs typeface="Roboto"/>
              <a:sym typeface="Roboto"/>
            </a:endParaRPr>
          </a:p>
          <a:p>
            <a:pPr>
              <a:lnSpc>
                <a:spcPct val="158000"/>
              </a:lnSpc>
              <a:spcBef>
                <a:spcPts val="1600"/>
              </a:spcBef>
            </a:pPr>
            <a:r>
              <a:rPr lang="en-US">
                <a:solidFill>
                  <a:srgbClr val="2D3748"/>
                </a:solidFill>
                <a:highlight>
                  <a:srgbClr val="FFFFFF"/>
                </a:highlight>
                <a:latin typeface="Roboto"/>
                <a:ea typeface="Roboto"/>
                <a:cs typeface="Roboto"/>
                <a:sym typeface="Roboto"/>
              </a:rPr>
              <a:t>Ping works by sending one or more ICMP (Internet Control Message Protocol) Echo Request packages to a specified destination IP on the network and waits for a reply. When the destination receives the package, it will respond back with an ICMP echo reply.</a:t>
            </a:r>
            <a:endParaRPr>
              <a:solidFill>
                <a:srgbClr val="2D3748"/>
              </a:solidFill>
              <a:highlight>
                <a:srgbClr val="FFFFFF"/>
              </a:highlight>
              <a:latin typeface="Roboto"/>
              <a:ea typeface="Roboto"/>
              <a:cs typeface="Roboto"/>
              <a:sym typeface="Roboto"/>
            </a:endParaRPr>
          </a:p>
          <a:p>
            <a:pPr>
              <a:lnSpc>
                <a:spcPct val="158000"/>
              </a:lnSpc>
              <a:spcBef>
                <a:spcPts val="1600"/>
              </a:spcBef>
              <a:spcAft>
                <a:spcPts val="1600"/>
              </a:spcAft>
            </a:pPr>
            <a:r>
              <a:rPr lang="en-US">
                <a:solidFill>
                  <a:srgbClr val="2D3748"/>
                </a:solidFill>
                <a:highlight>
                  <a:srgbClr val="FFFFFF"/>
                </a:highlight>
                <a:latin typeface="Roboto"/>
                <a:ea typeface="Roboto"/>
                <a:cs typeface="Roboto"/>
                <a:sym typeface="Roboto"/>
              </a:rPr>
              <a:t>With the </a:t>
            </a:r>
            <a:r>
              <a:rPr lang="en-US">
                <a:solidFill>
                  <a:srgbClr val="2D3748"/>
                </a:solidFill>
                <a:highlight>
                  <a:srgbClr val="FFFFFF"/>
                </a:highlight>
                <a:latin typeface="Roboto Mono"/>
                <a:ea typeface="Roboto Mono"/>
                <a:cs typeface="Roboto Mono"/>
                <a:sym typeface="Roboto Mono"/>
              </a:rPr>
              <a:t>ping</a:t>
            </a:r>
            <a:r>
              <a:rPr lang="en-US">
                <a:solidFill>
                  <a:srgbClr val="2D3748"/>
                </a:solidFill>
                <a:highlight>
                  <a:srgbClr val="FFFFFF"/>
                </a:highlight>
                <a:latin typeface="Roboto"/>
                <a:ea typeface="Roboto"/>
                <a:cs typeface="Roboto"/>
                <a:sym typeface="Roboto"/>
              </a:rPr>
              <a:t> command, you can determine whether a remote destination IP is active or inactive. You can also find the round-trip delay in communicating with the destination and check whether there is a packet loss.</a:t>
            </a:r>
            <a:endParaRPr>
              <a:solidFill>
                <a:srgbClr val="2D3748"/>
              </a:solidFill>
              <a:highlight>
                <a:srgbClr val="FFFFFF"/>
              </a:highlight>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34"/>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67</a:t>
            </a:fld>
            <a:endParaRPr/>
          </a:p>
        </p:txBody>
      </p:sp>
      <p:sp>
        <p:nvSpPr>
          <p:cNvPr id="533" name="Google Shape;533;p34"/>
          <p:cNvSpPr txBox="1">
            <a:spLocks noGrp="1"/>
          </p:cNvSpPr>
          <p:nvPr>
            <p:ph type="title"/>
          </p:nvPr>
        </p:nvSpPr>
        <p:spPr>
          <a:xfrm>
            <a:off x="659967" y="231733"/>
            <a:ext cx="8935200" cy="835200"/>
          </a:xfrm>
          <a:prstGeom prst="rect">
            <a:avLst/>
          </a:prstGeom>
          <a:noFill/>
          <a:ln>
            <a:noFill/>
          </a:ln>
        </p:spPr>
        <p:txBody>
          <a:bodyPr spcFirstLastPara="1" vert="horz" wrap="square" lIns="0" tIns="0" rIns="0" bIns="0" rtlCol="0" anchor="t" anchorCtr="0">
            <a:noAutofit/>
          </a:bodyPr>
          <a:lstStyle/>
          <a:p>
            <a:r>
              <a:rPr lang="en-US" sz="4800">
                <a:solidFill>
                  <a:srgbClr val="741B47"/>
                </a:solidFill>
              </a:rPr>
              <a:t>Ping Command</a:t>
            </a:r>
            <a:endParaRPr sz="4800">
              <a:solidFill>
                <a:srgbClr val="741B47"/>
              </a:solidFill>
            </a:endParaRPr>
          </a:p>
        </p:txBody>
      </p:sp>
      <p:sp>
        <p:nvSpPr>
          <p:cNvPr id="534" name="Google Shape;534;p34"/>
          <p:cNvSpPr txBox="1"/>
          <p:nvPr/>
        </p:nvSpPr>
        <p:spPr>
          <a:xfrm>
            <a:off x="-65133" y="869967"/>
            <a:ext cx="12087600" cy="4000000"/>
          </a:xfrm>
          <a:prstGeom prst="rect">
            <a:avLst/>
          </a:prstGeom>
          <a:noFill/>
          <a:ln>
            <a:noFill/>
          </a:ln>
        </p:spPr>
        <p:txBody>
          <a:bodyPr spcFirstLastPara="1" wrap="square" lIns="121900" tIns="121900" rIns="121900" bIns="121900" anchor="t" anchorCtr="0">
            <a:noAutofit/>
          </a:bodyPr>
          <a:lstStyle/>
          <a:p>
            <a:pPr>
              <a:spcBef>
                <a:spcPts val="1600"/>
              </a:spcBef>
            </a:pPr>
            <a:r>
              <a:rPr lang="en-US" sz="2000">
                <a:solidFill>
                  <a:srgbClr val="2D3748"/>
                </a:solidFill>
                <a:highlight>
                  <a:srgbClr val="FFFFFF"/>
                </a:highlight>
                <a:latin typeface="Roboto"/>
                <a:ea typeface="Roboto"/>
                <a:cs typeface="Roboto"/>
                <a:sym typeface="Roboto"/>
              </a:rPr>
              <a:t>The </a:t>
            </a:r>
            <a:r>
              <a:rPr lang="en-US" sz="2000">
                <a:solidFill>
                  <a:srgbClr val="2D3748"/>
                </a:solidFill>
                <a:highlight>
                  <a:srgbClr val="FFFFFF"/>
                </a:highlight>
                <a:latin typeface="Roboto Mono"/>
                <a:ea typeface="Roboto Mono"/>
                <a:cs typeface="Roboto Mono"/>
                <a:sym typeface="Roboto Mono"/>
              </a:rPr>
              <a:t>ping</a:t>
            </a:r>
            <a:r>
              <a:rPr lang="en-US" sz="2000">
                <a:solidFill>
                  <a:srgbClr val="2D3748"/>
                </a:solidFill>
                <a:highlight>
                  <a:srgbClr val="FFFFFF"/>
                </a:highlight>
                <a:latin typeface="Roboto"/>
                <a:ea typeface="Roboto"/>
                <a:cs typeface="Roboto"/>
                <a:sym typeface="Roboto"/>
              </a:rPr>
              <a:t> command resolves the domain name into an IP address and starts sending ICMP packages to the destination IP. If the destination IP is reachable it will respond back and the ping command prints a line that includes the following fields:</a:t>
            </a:r>
            <a:endParaRPr sz="2000">
              <a:solidFill>
                <a:srgbClr val="2D3748"/>
              </a:solidFill>
              <a:highlight>
                <a:srgbClr val="FFFFFF"/>
              </a:highlight>
              <a:latin typeface="Roboto"/>
              <a:ea typeface="Roboto"/>
              <a:cs typeface="Roboto"/>
              <a:sym typeface="Roboto"/>
            </a:endParaRPr>
          </a:p>
          <a:p>
            <a:pPr marL="609585" indent="-431789">
              <a:spcBef>
                <a:spcPts val="1600"/>
              </a:spcBef>
              <a:buClr>
                <a:srgbClr val="2D3748"/>
              </a:buClr>
              <a:buSzPts val="1500"/>
              <a:buFont typeface="Roboto"/>
              <a:buChar char="●"/>
            </a:pPr>
            <a:r>
              <a:rPr lang="en-US" sz="2000">
                <a:solidFill>
                  <a:srgbClr val="2D3748"/>
                </a:solidFill>
                <a:highlight>
                  <a:srgbClr val="FFFFFF"/>
                </a:highlight>
                <a:latin typeface="Roboto"/>
                <a:ea typeface="Roboto"/>
                <a:cs typeface="Roboto"/>
                <a:sym typeface="Roboto"/>
              </a:rPr>
              <a:t>The number of data bytes. The default is 56, which translates into 64 ICMP data bytes - </a:t>
            </a:r>
            <a:r>
              <a:rPr lang="en-US" sz="2000">
                <a:solidFill>
                  <a:srgbClr val="2D3748"/>
                </a:solidFill>
                <a:highlight>
                  <a:srgbClr val="FFFFFF"/>
                </a:highlight>
                <a:latin typeface="Roboto Mono"/>
                <a:ea typeface="Roboto Mono"/>
                <a:cs typeface="Roboto Mono"/>
                <a:sym typeface="Roboto Mono"/>
              </a:rPr>
              <a:t>64 bytes</a:t>
            </a:r>
            <a:endParaRPr sz="2000">
              <a:solidFill>
                <a:srgbClr val="2D3748"/>
              </a:solidFill>
              <a:highlight>
                <a:srgbClr val="FFFFFF"/>
              </a:highlight>
              <a:latin typeface="Roboto Mono"/>
              <a:ea typeface="Roboto Mono"/>
              <a:cs typeface="Roboto Mono"/>
              <a:sym typeface="Roboto Mono"/>
            </a:endParaRPr>
          </a:p>
          <a:p>
            <a:pPr marL="609585" indent="-431789">
              <a:buClr>
                <a:srgbClr val="2D3748"/>
              </a:buClr>
              <a:buSzPts val="1500"/>
              <a:buFont typeface="Roboto"/>
              <a:buChar char="●"/>
            </a:pPr>
            <a:r>
              <a:rPr lang="en-US" sz="2000">
                <a:solidFill>
                  <a:srgbClr val="2D3748"/>
                </a:solidFill>
                <a:highlight>
                  <a:srgbClr val="FFFFFF"/>
                </a:highlight>
                <a:latin typeface="Roboto"/>
                <a:ea typeface="Roboto"/>
                <a:cs typeface="Roboto"/>
                <a:sym typeface="Roboto"/>
              </a:rPr>
              <a:t>The IP address of the destination - </a:t>
            </a:r>
            <a:r>
              <a:rPr lang="en-US" sz="2000">
                <a:solidFill>
                  <a:srgbClr val="2D3748"/>
                </a:solidFill>
                <a:highlight>
                  <a:srgbClr val="FFFFFF"/>
                </a:highlight>
                <a:latin typeface="Roboto Mono"/>
                <a:ea typeface="Roboto Mono"/>
                <a:cs typeface="Roboto Mono"/>
                <a:sym typeface="Roboto Mono"/>
              </a:rPr>
              <a:t>from ….</a:t>
            </a:r>
            <a:endParaRPr sz="2000">
              <a:solidFill>
                <a:srgbClr val="2D3748"/>
              </a:solidFill>
              <a:highlight>
                <a:srgbClr val="FFFFFF"/>
              </a:highlight>
              <a:latin typeface="Roboto Mono"/>
              <a:ea typeface="Roboto Mono"/>
              <a:cs typeface="Roboto Mono"/>
              <a:sym typeface="Roboto Mono"/>
            </a:endParaRPr>
          </a:p>
          <a:p>
            <a:pPr marL="609585" indent="-431789">
              <a:buClr>
                <a:srgbClr val="2D3748"/>
              </a:buClr>
              <a:buSzPts val="1500"/>
              <a:buFont typeface="Roboto"/>
              <a:buChar char="●"/>
            </a:pPr>
            <a:r>
              <a:rPr lang="en-US" sz="2000">
                <a:solidFill>
                  <a:srgbClr val="2D3748"/>
                </a:solidFill>
                <a:highlight>
                  <a:srgbClr val="FFFFFF"/>
                </a:highlight>
                <a:latin typeface="Roboto"/>
                <a:ea typeface="Roboto"/>
                <a:cs typeface="Roboto"/>
                <a:sym typeface="Roboto"/>
              </a:rPr>
              <a:t>The ICMP sequence number for each packet. </a:t>
            </a:r>
            <a:r>
              <a:rPr lang="en-US" sz="2000">
                <a:solidFill>
                  <a:srgbClr val="2D3748"/>
                </a:solidFill>
                <a:highlight>
                  <a:srgbClr val="FFFFFF"/>
                </a:highlight>
                <a:latin typeface="Roboto Mono"/>
                <a:ea typeface="Roboto Mono"/>
                <a:cs typeface="Roboto Mono"/>
                <a:sym typeface="Roboto Mono"/>
              </a:rPr>
              <a:t>icmp_seq=1</a:t>
            </a:r>
            <a:endParaRPr sz="2000">
              <a:solidFill>
                <a:srgbClr val="2D3748"/>
              </a:solidFill>
              <a:highlight>
                <a:srgbClr val="FFFFFF"/>
              </a:highlight>
              <a:latin typeface="Roboto Mono"/>
              <a:ea typeface="Roboto Mono"/>
              <a:cs typeface="Roboto Mono"/>
              <a:sym typeface="Roboto Mono"/>
            </a:endParaRPr>
          </a:p>
          <a:p>
            <a:pPr marL="609585" indent="-431789">
              <a:buClr>
                <a:srgbClr val="2D3748"/>
              </a:buClr>
              <a:buSzPts val="1500"/>
              <a:buFont typeface="Roboto"/>
              <a:buChar char="●"/>
            </a:pPr>
            <a:r>
              <a:rPr lang="en-US" sz="2000">
                <a:solidFill>
                  <a:srgbClr val="2D3748"/>
                </a:solidFill>
                <a:highlight>
                  <a:srgbClr val="FFFFFF"/>
                </a:highlight>
                <a:latin typeface="Roboto"/>
                <a:ea typeface="Roboto"/>
                <a:cs typeface="Roboto"/>
                <a:sym typeface="Roboto"/>
              </a:rPr>
              <a:t>The Time to Live. - </a:t>
            </a:r>
            <a:r>
              <a:rPr lang="en-US" sz="2000">
                <a:solidFill>
                  <a:srgbClr val="2D3748"/>
                </a:solidFill>
                <a:highlight>
                  <a:srgbClr val="FFFFFF"/>
                </a:highlight>
                <a:latin typeface="Roboto Mono"/>
                <a:ea typeface="Roboto Mono"/>
                <a:cs typeface="Roboto Mono"/>
                <a:sym typeface="Roboto Mono"/>
              </a:rPr>
              <a:t>ttl=53</a:t>
            </a:r>
            <a:endParaRPr sz="2000" u="sng">
              <a:solidFill>
                <a:srgbClr val="1A73E8"/>
              </a:solidFill>
              <a:highlight>
                <a:srgbClr val="FFFFFF"/>
              </a:highlight>
              <a:latin typeface="Roboto"/>
              <a:ea typeface="Roboto"/>
              <a:cs typeface="Roboto"/>
              <a:sym typeface="Roboto"/>
            </a:endParaRPr>
          </a:p>
          <a:p>
            <a:pPr marL="609585" indent="-431789">
              <a:buClr>
                <a:srgbClr val="2D3748"/>
              </a:buClr>
              <a:buSzPts val="1500"/>
              <a:buFont typeface="Roboto"/>
              <a:buChar char="●"/>
            </a:pPr>
            <a:r>
              <a:rPr lang="en-US" sz="2000">
                <a:solidFill>
                  <a:srgbClr val="2D3748"/>
                </a:solidFill>
                <a:highlight>
                  <a:srgbClr val="FFFFFF"/>
                </a:highlight>
                <a:latin typeface="Roboto"/>
                <a:ea typeface="Roboto"/>
                <a:cs typeface="Roboto"/>
                <a:sym typeface="Roboto"/>
              </a:rPr>
              <a:t>The ping time, measured in milliseconds which is the round trip time for the packet to reach the host, and for the response to return to the sender. - </a:t>
            </a:r>
            <a:r>
              <a:rPr lang="en-US" sz="2000">
                <a:solidFill>
                  <a:srgbClr val="2D3748"/>
                </a:solidFill>
                <a:highlight>
                  <a:srgbClr val="FFFFFF"/>
                </a:highlight>
                <a:latin typeface="Roboto Mono"/>
                <a:ea typeface="Roboto Mono"/>
                <a:cs typeface="Roboto Mono"/>
                <a:sym typeface="Roboto Mono"/>
              </a:rPr>
              <a:t>time=41.4 ms</a:t>
            </a:r>
            <a:endParaRPr sz="2000">
              <a:solidFill>
                <a:srgbClr val="2D3748"/>
              </a:solidFill>
              <a:highlight>
                <a:srgbClr val="FFFFFF"/>
              </a:highlight>
              <a:latin typeface="Roboto Mono"/>
              <a:ea typeface="Roboto Mono"/>
              <a:cs typeface="Roboto Mono"/>
              <a:sym typeface="Roboto Mono"/>
            </a:endParaRPr>
          </a:p>
          <a:p>
            <a:pPr>
              <a:spcBef>
                <a:spcPts val="1600"/>
              </a:spcBef>
            </a:pPr>
            <a:r>
              <a:rPr lang="en-US" sz="2000">
                <a:solidFill>
                  <a:srgbClr val="2D3748"/>
                </a:solidFill>
                <a:highlight>
                  <a:srgbClr val="FFFFFF"/>
                </a:highlight>
                <a:latin typeface="Roboto"/>
                <a:ea typeface="Roboto"/>
                <a:cs typeface="Roboto"/>
                <a:sym typeface="Roboto"/>
              </a:rPr>
              <a:t>By default, the interval between sending a new packet is one second.</a:t>
            </a:r>
            <a:endParaRPr sz="2000">
              <a:solidFill>
                <a:srgbClr val="2D3748"/>
              </a:solidFill>
              <a:highlight>
                <a:srgbClr val="FFFFFF"/>
              </a:highlight>
              <a:latin typeface="Roboto"/>
              <a:ea typeface="Roboto"/>
              <a:cs typeface="Roboto"/>
              <a:sym typeface="Roboto"/>
            </a:endParaRPr>
          </a:p>
          <a:p>
            <a:pPr>
              <a:spcBef>
                <a:spcPts val="1600"/>
              </a:spcBef>
              <a:spcAft>
                <a:spcPts val="1600"/>
              </a:spcAft>
            </a:pPr>
            <a:r>
              <a:rPr lang="en-US" sz="2000">
                <a:solidFill>
                  <a:srgbClr val="2D3748"/>
                </a:solidFill>
                <a:highlight>
                  <a:srgbClr val="FFFFFF"/>
                </a:highlight>
                <a:latin typeface="Roboto"/>
                <a:ea typeface="Roboto"/>
                <a:cs typeface="Roboto"/>
                <a:sym typeface="Roboto"/>
              </a:rPr>
              <a:t>The </a:t>
            </a:r>
            <a:r>
              <a:rPr lang="en-US" sz="2000">
                <a:solidFill>
                  <a:srgbClr val="2D3748"/>
                </a:solidFill>
                <a:highlight>
                  <a:srgbClr val="FFFFFF"/>
                </a:highlight>
                <a:latin typeface="Roboto Mono"/>
                <a:ea typeface="Roboto Mono"/>
                <a:cs typeface="Roboto Mono"/>
                <a:sym typeface="Roboto Mono"/>
              </a:rPr>
              <a:t>ping</a:t>
            </a:r>
            <a:r>
              <a:rPr lang="en-US" sz="2000">
                <a:solidFill>
                  <a:srgbClr val="2D3748"/>
                </a:solidFill>
                <a:highlight>
                  <a:srgbClr val="FFFFFF"/>
                </a:highlight>
                <a:latin typeface="Roboto"/>
                <a:ea typeface="Roboto"/>
                <a:cs typeface="Roboto"/>
                <a:sym typeface="Roboto"/>
              </a:rPr>
              <a:t> command will continue to send ICMP packages to the Destination IP address until it receives an interrupt. To stop the command, just hit the </a:t>
            </a:r>
            <a:r>
              <a:rPr lang="en-US" sz="2000">
                <a:solidFill>
                  <a:srgbClr val="2D3748"/>
                </a:solidFill>
                <a:highlight>
                  <a:srgbClr val="FFFFFF"/>
                </a:highlight>
                <a:latin typeface="Roboto Mono"/>
                <a:ea typeface="Roboto Mono"/>
                <a:cs typeface="Roboto Mono"/>
                <a:sym typeface="Roboto Mono"/>
              </a:rPr>
              <a:t>Ctrl+C</a:t>
            </a:r>
            <a:r>
              <a:rPr lang="en-US" sz="2000">
                <a:solidFill>
                  <a:srgbClr val="2D3748"/>
                </a:solidFill>
                <a:highlight>
                  <a:srgbClr val="FFFFFF"/>
                </a:highlight>
                <a:latin typeface="Roboto"/>
                <a:ea typeface="Roboto"/>
                <a:cs typeface="Roboto"/>
                <a:sym typeface="Roboto"/>
              </a:rPr>
              <a:t> key combination.</a:t>
            </a:r>
            <a:endParaRPr sz="2000">
              <a:solidFill>
                <a:srgbClr val="2D3748"/>
              </a:solidFill>
              <a:highlight>
                <a:srgbClr val="FFFFFF"/>
              </a:highlight>
              <a:latin typeface="Roboto"/>
              <a:ea typeface="Roboto"/>
              <a:cs typeface="Roboto"/>
              <a:sym typeface="Roboto"/>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5"/>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68</a:t>
            </a:fld>
            <a:endParaRPr/>
          </a:p>
        </p:txBody>
      </p:sp>
      <p:sp>
        <p:nvSpPr>
          <p:cNvPr id="540" name="Google Shape;540;p35"/>
          <p:cNvSpPr txBox="1">
            <a:spLocks noGrp="1"/>
          </p:cNvSpPr>
          <p:nvPr>
            <p:ph type="title"/>
          </p:nvPr>
        </p:nvSpPr>
        <p:spPr>
          <a:xfrm>
            <a:off x="659967" y="231733"/>
            <a:ext cx="8935200" cy="835200"/>
          </a:xfrm>
          <a:prstGeom prst="rect">
            <a:avLst/>
          </a:prstGeom>
          <a:noFill/>
          <a:ln>
            <a:noFill/>
          </a:ln>
        </p:spPr>
        <p:txBody>
          <a:bodyPr spcFirstLastPara="1" vert="horz" wrap="square" lIns="0" tIns="0" rIns="0" bIns="0" rtlCol="0" anchor="t" anchorCtr="0">
            <a:noAutofit/>
          </a:bodyPr>
          <a:lstStyle/>
          <a:p>
            <a:r>
              <a:rPr lang="en-US" sz="4800">
                <a:solidFill>
                  <a:srgbClr val="741B47"/>
                </a:solidFill>
              </a:rPr>
              <a:t>Ping Command</a:t>
            </a:r>
            <a:endParaRPr sz="4800">
              <a:solidFill>
                <a:srgbClr val="741B47"/>
              </a:solidFill>
            </a:endParaRPr>
          </a:p>
        </p:txBody>
      </p:sp>
      <p:pic>
        <p:nvPicPr>
          <p:cNvPr id="541" name="Google Shape;541;p35"/>
          <p:cNvPicPr preferRelativeResize="0"/>
          <p:nvPr/>
        </p:nvPicPr>
        <p:blipFill rotWithShape="1">
          <a:blip r:embed="rId3">
            <a:alphaModFix/>
          </a:blip>
          <a:srcRect t="8728" b="45477"/>
          <a:stretch/>
        </p:blipFill>
        <p:spPr>
          <a:xfrm>
            <a:off x="231100" y="1219000"/>
            <a:ext cx="9572736" cy="2465899"/>
          </a:xfrm>
          <a:prstGeom prst="rect">
            <a:avLst/>
          </a:prstGeom>
          <a:noFill/>
          <a:ln>
            <a:noFill/>
          </a:ln>
        </p:spPr>
      </p:pic>
      <p:pic>
        <p:nvPicPr>
          <p:cNvPr id="542" name="Google Shape;542;p35"/>
          <p:cNvPicPr preferRelativeResize="0"/>
          <p:nvPr/>
        </p:nvPicPr>
        <p:blipFill rotWithShape="1">
          <a:blip r:embed="rId4">
            <a:alphaModFix/>
          </a:blip>
          <a:srcRect t="40410" b="15192"/>
          <a:stretch/>
        </p:blipFill>
        <p:spPr>
          <a:xfrm>
            <a:off x="231100" y="3843966"/>
            <a:ext cx="9572736" cy="239056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36"/>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69</a:t>
            </a:fld>
            <a:endParaRPr/>
          </a:p>
        </p:txBody>
      </p:sp>
      <p:sp>
        <p:nvSpPr>
          <p:cNvPr id="548" name="Google Shape;548;p36"/>
          <p:cNvSpPr txBox="1">
            <a:spLocks noGrp="1"/>
          </p:cNvSpPr>
          <p:nvPr>
            <p:ph type="title"/>
          </p:nvPr>
        </p:nvSpPr>
        <p:spPr>
          <a:xfrm>
            <a:off x="659967" y="231733"/>
            <a:ext cx="8935200" cy="835200"/>
          </a:xfrm>
          <a:prstGeom prst="rect">
            <a:avLst/>
          </a:prstGeom>
          <a:noFill/>
          <a:ln>
            <a:noFill/>
          </a:ln>
        </p:spPr>
        <p:txBody>
          <a:bodyPr spcFirstLastPara="1" vert="horz" wrap="square" lIns="0" tIns="0" rIns="0" bIns="0" rtlCol="0" anchor="t" anchorCtr="0">
            <a:noAutofit/>
          </a:bodyPr>
          <a:lstStyle/>
          <a:p>
            <a:r>
              <a:rPr lang="en-US" sz="4800">
                <a:solidFill>
                  <a:srgbClr val="741B47"/>
                </a:solidFill>
              </a:rPr>
              <a:t>Ping Command</a:t>
            </a:r>
            <a:endParaRPr sz="4800">
              <a:solidFill>
                <a:srgbClr val="741B47"/>
              </a:solidFill>
            </a:endParaRPr>
          </a:p>
        </p:txBody>
      </p:sp>
      <p:pic>
        <p:nvPicPr>
          <p:cNvPr id="549" name="Google Shape;549;p36"/>
          <p:cNvPicPr preferRelativeResize="0"/>
          <p:nvPr/>
        </p:nvPicPr>
        <p:blipFill rotWithShape="1">
          <a:blip r:embed="rId3">
            <a:alphaModFix/>
          </a:blip>
          <a:srcRect t="40350" b="14546"/>
          <a:stretch/>
        </p:blipFill>
        <p:spPr>
          <a:xfrm>
            <a:off x="231101" y="1554001"/>
            <a:ext cx="11553369" cy="29311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7</a:t>
            </a:fld>
            <a:endParaRPr/>
          </a:p>
        </p:txBody>
      </p:sp>
      <p:sp>
        <p:nvSpPr>
          <p:cNvPr id="193" name="Google Shape;193;p24"/>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Basic Shell Commands</a:t>
            </a:r>
            <a:endParaRPr sz="4800"/>
          </a:p>
        </p:txBody>
      </p:sp>
      <p:sp>
        <p:nvSpPr>
          <p:cNvPr id="194" name="Google Shape;194;p24"/>
          <p:cNvSpPr/>
          <p:nvPr/>
        </p:nvSpPr>
        <p:spPr>
          <a:xfrm>
            <a:off x="307167" y="1047767"/>
            <a:ext cx="8930800" cy="692400"/>
          </a:xfrm>
          <a:prstGeom prst="rect">
            <a:avLst/>
          </a:prstGeom>
          <a:noFill/>
          <a:ln>
            <a:noFill/>
          </a:ln>
        </p:spPr>
        <p:txBody>
          <a:bodyPr spcFirstLastPara="1" wrap="square" lIns="121900" tIns="60933" rIns="121900" bIns="60933" anchor="t" anchorCtr="0">
            <a:noAutofit/>
          </a:bodyPr>
          <a:lstStyle/>
          <a:p>
            <a:r>
              <a:rPr lang="tr-TR" sz="2400" b="1">
                <a:solidFill>
                  <a:srgbClr val="373A3C"/>
                </a:solidFill>
              </a:rPr>
              <a:t>t</a:t>
            </a:r>
            <a:r>
              <a:rPr lang="en-US" sz="2400" b="1">
                <a:solidFill>
                  <a:srgbClr val="373A3C"/>
                </a:solidFill>
              </a:rPr>
              <a:t>ouch</a:t>
            </a:r>
            <a:r>
              <a:rPr lang="tr-TR" sz="2400" b="1">
                <a:solidFill>
                  <a:srgbClr val="373A3C"/>
                </a:solidFill>
              </a:rPr>
              <a:t> [</a:t>
            </a:r>
            <a:r>
              <a:rPr lang="tr-TR" sz="2400" err="1">
                <a:solidFill>
                  <a:srgbClr val="373A3C"/>
                </a:solidFill>
              </a:rPr>
              <a:t>filename</a:t>
            </a:r>
            <a:r>
              <a:rPr lang="tr-TR" sz="2400">
                <a:solidFill>
                  <a:srgbClr val="373A3C"/>
                </a:solidFill>
              </a:rPr>
              <a:t>]</a:t>
            </a:r>
            <a:r>
              <a:rPr lang="tr-TR" sz="2400" b="1">
                <a:solidFill>
                  <a:srgbClr val="373A3C"/>
                </a:solidFill>
              </a:rPr>
              <a:t> </a:t>
            </a:r>
            <a:r>
              <a:rPr lang="en-US" sz="2400">
                <a:solidFill>
                  <a:srgbClr val="373A3C"/>
                </a:solidFill>
              </a:rPr>
              <a:t>create a file</a:t>
            </a:r>
            <a:endParaRPr sz="2400">
              <a:solidFill>
                <a:srgbClr val="373A3C"/>
              </a:solidFill>
            </a:endParaRPr>
          </a:p>
          <a:p>
            <a:endParaRPr sz="2400">
              <a:solidFill>
                <a:srgbClr val="373A3C"/>
              </a:solidFill>
            </a:endParaRPr>
          </a:p>
          <a:p>
            <a:endParaRPr sz="2400">
              <a:solidFill>
                <a:srgbClr val="373A3C"/>
              </a:solidFill>
            </a:endParaRPr>
          </a:p>
        </p:txBody>
      </p:sp>
      <p:pic>
        <p:nvPicPr>
          <p:cNvPr id="195" name="Google Shape;195;p24"/>
          <p:cNvPicPr preferRelativeResize="0"/>
          <p:nvPr/>
        </p:nvPicPr>
        <p:blipFill>
          <a:blip r:embed="rId3">
            <a:alphaModFix/>
          </a:blip>
          <a:stretch>
            <a:fillRect/>
          </a:stretch>
        </p:blipFill>
        <p:spPr>
          <a:xfrm>
            <a:off x="2660182" y="2034797"/>
            <a:ext cx="7520633" cy="3975000"/>
          </a:xfrm>
          <a:prstGeom prst="rect">
            <a:avLst/>
          </a:prstGeom>
          <a:noFill/>
          <a:ln>
            <a:noFill/>
          </a:ln>
        </p:spPr>
      </p:pic>
      <p:sp>
        <p:nvSpPr>
          <p:cNvPr id="3" name="Ok: U Dönüşü 2">
            <a:extLst>
              <a:ext uri="{FF2B5EF4-FFF2-40B4-BE49-F238E27FC236}">
                <a16:creationId xmlns:a16="http://schemas.microsoft.com/office/drawing/2014/main" id="{7D2A588D-A0FC-0123-D265-56BAE37E1163}"/>
              </a:ext>
            </a:extLst>
          </p:cNvPr>
          <p:cNvSpPr/>
          <p:nvPr/>
        </p:nvSpPr>
        <p:spPr>
          <a:xfrm rot="5400000">
            <a:off x="8693616" y="3810645"/>
            <a:ext cx="670301" cy="423304"/>
          </a:xfrm>
          <a:prstGeom prst="uturnArrow">
            <a:avLst/>
          </a:prstGeom>
          <a:no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p37"/>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70</a:t>
            </a:fld>
            <a:endParaRPr/>
          </a:p>
        </p:txBody>
      </p:sp>
      <p:grpSp>
        <p:nvGrpSpPr>
          <p:cNvPr id="555" name="Google Shape;555;p37"/>
          <p:cNvGrpSpPr/>
          <p:nvPr/>
        </p:nvGrpSpPr>
        <p:grpSpPr>
          <a:xfrm>
            <a:off x="-1476093" y="1107845"/>
            <a:ext cx="13008276" cy="2296000"/>
            <a:chOff x="-1318385" y="-224398"/>
            <a:chExt cx="9756207" cy="1722000"/>
          </a:xfrm>
        </p:grpSpPr>
        <p:sp>
          <p:nvSpPr>
            <p:cNvPr id="556" name="Google Shape;556;p37"/>
            <p:cNvSpPr/>
            <p:nvPr/>
          </p:nvSpPr>
          <p:spPr>
            <a:xfrm>
              <a:off x="-1318385" y="-224398"/>
              <a:ext cx="1722000" cy="1722000"/>
            </a:xfrm>
            <a:prstGeom prst="blockArc">
              <a:avLst>
                <a:gd name="adj1" fmla="val 18900000"/>
                <a:gd name="adj2" fmla="val 2700000"/>
                <a:gd name="adj3" fmla="val 1254"/>
              </a:avLst>
            </a:prstGeom>
            <a:no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57" name="Google Shape;557;p37"/>
            <p:cNvSpPr/>
            <p:nvPr/>
          </p:nvSpPr>
          <p:spPr>
            <a:xfrm>
              <a:off x="392722" y="322446"/>
              <a:ext cx="8045100" cy="628500"/>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58" name="Google Shape;558;p37"/>
            <p:cNvSpPr txBox="1"/>
            <p:nvPr/>
          </p:nvSpPr>
          <p:spPr>
            <a:xfrm>
              <a:off x="392722" y="322446"/>
              <a:ext cx="8045100" cy="628500"/>
            </a:xfrm>
            <a:prstGeom prst="rect">
              <a:avLst/>
            </a:prstGeom>
            <a:noFill/>
            <a:ln>
              <a:noFill/>
            </a:ln>
          </p:spPr>
          <p:txBody>
            <a:bodyPr spcFirstLastPara="1" wrap="square" lIns="673733" tIns="37233" rIns="37233" bIns="37233" anchor="ctr" anchorCtr="0">
              <a:noAutofit/>
            </a:bodyPr>
            <a:lstStyle/>
            <a:p>
              <a:pPr algn="just">
                <a:lnSpc>
                  <a:spcPct val="90000"/>
                </a:lnSpc>
                <a:buClr>
                  <a:srgbClr val="000000"/>
                </a:buClr>
                <a:buSzPts val="1100"/>
              </a:pPr>
              <a:r>
                <a:rPr lang="en-US" sz="2400">
                  <a:solidFill>
                    <a:schemeClr val="lt1"/>
                  </a:solidFill>
                  <a:latin typeface="Arial"/>
                  <a:ea typeface="Arial"/>
                  <a:cs typeface="Arial"/>
                  <a:sym typeface="Arial"/>
                </a:rPr>
                <a:t>* ssh stands for “Secure Shell”.</a:t>
              </a:r>
              <a:endParaRPr sz="2400"/>
            </a:p>
            <a:p>
              <a:pPr algn="just">
                <a:lnSpc>
                  <a:spcPct val="90000"/>
                </a:lnSpc>
                <a:spcBef>
                  <a:spcPts val="513"/>
                </a:spcBef>
                <a:buClr>
                  <a:srgbClr val="000000"/>
                </a:buClr>
                <a:buSzPts val="1100"/>
              </a:pPr>
              <a:r>
                <a:rPr lang="en-US" sz="2400">
                  <a:solidFill>
                    <a:schemeClr val="lt1"/>
                  </a:solidFill>
                  <a:latin typeface="Arial"/>
                  <a:ea typeface="Arial"/>
                  <a:cs typeface="Arial"/>
                  <a:sym typeface="Arial"/>
                </a:rPr>
                <a:t>* It is a protocol used to securely connect to a remote server/system.</a:t>
              </a:r>
              <a:endParaRPr sz="2400">
                <a:solidFill>
                  <a:schemeClr val="lt1"/>
                </a:solidFill>
                <a:latin typeface="Arial"/>
                <a:ea typeface="Arial"/>
                <a:cs typeface="Arial"/>
                <a:sym typeface="Arial"/>
              </a:endParaRPr>
            </a:p>
          </p:txBody>
        </p:sp>
        <p:sp>
          <p:nvSpPr>
            <p:cNvPr id="559" name="Google Shape;559;p37"/>
            <p:cNvSpPr/>
            <p:nvPr/>
          </p:nvSpPr>
          <p:spPr>
            <a:xfrm>
              <a:off x="0" y="243901"/>
              <a:ext cx="785400" cy="785400"/>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560" name="Google Shape;560;p37"/>
          <p:cNvSpPr txBox="1">
            <a:spLocks noGrp="1"/>
          </p:cNvSpPr>
          <p:nvPr>
            <p:ph type="title"/>
          </p:nvPr>
        </p:nvSpPr>
        <p:spPr>
          <a:xfrm>
            <a:off x="659967" y="231733"/>
            <a:ext cx="9895600" cy="835200"/>
          </a:xfrm>
          <a:prstGeom prst="rect">
            <a:avLst/>
          </a:prstGeom>
          <a:noFill/>
          <a:ln>
            <a:noFill/>
          </a:ln>
        </p:spPr>
        <p:txBody>
          <a:bodyPr spcFirstLastPara="1" vert="horz" wrap="square" lIns="0" tIns="0" rIns="0" bIns="0" rtlCol="0" anchor="t" anchorCtr="0">
            <a:noAutofit/>
          </a:bodyPr>
          <a:lstStyle/>
          <a:p>
            <a:r>
              <a:rPr lang="en-US" sz="4800">
                <a:solidFill>
                  <a:srgbClr val="741B47"/>
                </a:solidFill>
              </a:rPr>
              <a:t>SSH Command</a:t>
            </a:r>
            <a:endParaRPr sz="4800">
              <a:solidFill>
                <a:srgbClr val="741B47"/>
              </a:solidFill>
            </a:endParaRPr>
          </a:p>
        </p:txBody>
      </p:sp>
      <p:sp>
        <p:nvSpPr>
          <p:cNvPr id="561" name="Google Shape;561;p37"/>
          <p:cNvSpPr/>
          <p:nvPr/>
        </p:nvSpPr>
        <p:spPr>
          <a:xfrm>
            <a:off x="1156167" y="3039133"/>
            <a:ext cx="8056000" cy="488800"/>
          </a:xfrm>
          <a:prstGeom prst="rect">
            <a:avLst/>
          </a:prstGeom>
          <a:solidFill>
            <a:srgbClr val="BFBFBF"/>
          </a:solidFill>
          <a:ln>
            <a:noFill/>
          </a:ln>
        </p:spPr>
        <p:txBody>
          <a:bodyPr spcFirstLastPara="1" wrap="square" lIns="121900" tIns="0" rIns="121900" bIns="60933" anchor="ctr" anchorCtr="0">
            <a:noAutofit/>
          </a:bodyPr>
          <a:lstStyle/>
          <a:p>
            <a:r>
              <a:rPr lang="en-US" sz="3200">
                <a:solidFill>
                  <a:srgbClr val="212529"/>
                </a:solidFill>
                <a:latin typeface="Arial"/>
                <a:ea typeface="Arial"/>
                <a:cs typeface="Arial"/>
                <a:sym typeface="Arial"/>
              </a:rPr>
              <a:t>ssh user@host(IP/Domain_name)</a:t>
            </a:r>
            <a:r>
              <a:rPr lang="en-US" sz="3200">
                <a:solidFill>
                  <a:schemeClr val="dk1"/>
                </a:solidFill>
                <a:latin typeface="Arial"/>
                <a:ea typeface="Arial"/>
                <a:cs typeface="Arial"/>
                <a:sym typeface="Arial"/>
              </a:rPr>
              <a:t> </a:t>
            </a:r>
            <a:endParaRPr sz="3200">
              <a:solidFill>
                <a:schemeClr val="dk1"/>
              </a:solidFill>
              <a:latin typeface="Arial"/>
              <a:ea typeface="Arial"/>
              <a:cs typeface="Arial"/>
              <a:sym typeface="Arial"/>
            </a:endParaRPr>
          </a:p>
        </p:txBody>
      </p:sp>
      <p:sp>
        <p:nvSpPr>
          <p:cNvPr id="562" name="Google Shape;562;p37"/>
          <p:cNvSpPr/>
          <p:nvPr/>
        </p:nvSpPr>
        <p:spPr>
          <a:xfrm>
            <a:off x="2960789" y="3661143"/>
            <a:ext cx="6736000" cy="390000"/>
          </a:xfrm>
          <a:prstGeom prst="rect">
            <a:avLst/>
          </a:prstGeom>
          <a:solidFill>
            <a:srgbClr val="BFBFBF"/>
          </a:solidFill>
          <a:ln>
            <a:noFill/>
          </a:ln>
        </p:spPr>
        <p:txBody>
          <a:bodyPr spcFirstLastPara="1" wrap="square" lIns="121900" tIns="0" rIns="121900" bIns="60933" anchor="ctr" anchorCtr="0">
            <a:noAutofit/>
          </a:bodyPr>
          <a:lstStyle/>
          <a:p>
            <a:r>
              <a:rPr lang="en-US" sz="2133" b="1">
                <a:solidFill>
                  <a:srgbClr val="212529"/>
                </a:solidFill>
                <a:latin typeface="Courier New"/>
                <a:ea typeface="Courier New"/>
                <a:cs typeface="Courier New"/>
                <a:sym typeface="Courier New"/>
              </a:rPr>
              <a:t>ssh -i cert.pem ec2-user@54.93.34.220</a:t>
            </a:r>
            <a:r>
              <a:rPr lang="en-US" sz="1600" b="1">
                <a:solidFill>
                  <a:schemeClr val="dk1"/>
                </a:solidFill>
                <a:latin typeface="Courier New"/>
                <a:ea typeface="Courier New"/>
                <a:cs typeface="Courier New"/>
                <a:sym typeface="Courier New"/>
              </a:rPr>
              <a:t> </a:t>
            </a:r>
            <a:endParaRPr sz="4800" b="1">
              <a:solidFill>
                <a:schemeClr val="dk1"/>
              </a:solidFill>
              <a:latin typeface="Courier New"/>
              <a:ea typeface="Courier New"/>
              <a:cs typeface="Courier New"/>
              <a:sym typeface="Courier New"/>
            </a:endParaRPr>
          </a:p>
        </p:txBody>
      </p:sp>
      <p:pic>
        <p:nvPicPr>
          <p:cNvPr id="563" name="Google Shape;563;p37" descr="Basic Command"/>
          <p:cNvPicPr preferRelativeResize="0"/>
          <p:nvPr/>
        </p:nvPicPr>
        <p:blipFill rotWithShape="1">
          <a:blip r:embed="rId3">
            <a:alphaModFix/>
          </a:blip>
          <a:srcRect/>
          <a:stretch/>
        </p:blipFill>
        <p:spPr>
          <a:xfrm>
            <a:off x="2960790" y="4184290"/>
            <a:ext cx="6736103" cy="262284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39"/>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pPr>
              <a:buSzPts val="1200"/>
            </a:pPr>
            <a:fld id="{00000000-1234-1234-1234-123412341234}" type="slidenum">
              <a:rPr lang="en-US"/>
              <a:pPr>
                <a:buSzPts val="1200"/>
              </a:pPr>
              <a:t>71</a:t>
            </a:fld>
            <a:endParaRPr/>
          </a:p>
        </p:txBody>
      </p:sp>
      <p:sp>
        <p:nvSpPr>
          <p:cNvPr id="576" name="Google Shape;576;p39"/>
          <p:cNvSpPr txBox="1">
            <a:spLocks noGrp="1"/>
          </p:cNvSpPr>
          <p:nvPr>
            <p:ph type="ctrTitle" idx="4294967295"/>
          </p:nvPr>
        </p:nvSpPr>
        <p:spPr>
          <a:xfrm>
            <a:off x="3501433" y="1603251"/>
            <a:ext cx="5791600" cy="1110400"/>
          </a:xfrm>
          <a:prstGeom prst="rect">
            <a:avLst/>
          </a:prstGeom>
          <a:noFill/>
          <a:ln>
            <a:noFill/>
          </a:ln>
        </p:spPr>
        <p:txBody>
          <a:bodyPr spcFirstLastPara="1" vert="horz" wrap="square" lIns="0" tIns="0" rIns="0" bIns="0" rtlCol="0" anchor="t" anchorCtr="0">
            <a:noAutofit/>
          </a:bodyPr>
          <a:lstStyle/>
          <a:p>
            <a:pPr>
              <a:lnSpc>
                <a:spcPct val="80000"/>
              </a:lnSpc>
              <a:spcBef>
                <a:spcPts val="0"/>
              </a:spcBef>
              <a:buClr>
                <a:schemeClr val="accent2"/>
              </a:buClr>
              <a:buSzPts val="4800"/>
            </a:pPr>
            <a:r>
              <a:rPr lang="en-US" sz="9600">
                <a:solidFill>
                  <a:srgbClr val="8F4B6C"/>
                </a:solidFill>
                <a:latin typeface="Raleway SemiBold"/>
                <a:ea typeface="Raleway SemiBold"/>
                <a:cs typeface="Raleway SemiBold"/>
                <a:sym typeface="Raleway SemiBold"/>
              </a:rPr>
              <a:t>THANKS!</a:t>
            </a:r>
            <a:endParaRPr sz="9600">
              <a:solidFill>
                <a:srgbClr val="8F4B6C"/>
              </a:solidFill>
              <a:latin typeface="Raleway SemiBold"/>
              <a:ea typeface="Raleway SemiBold"/>
              <a:cs typeface="Raleway SemiBold"/>
              <a:sym typeface="Raleway SemiBold"/>
            </a:endParaRPr>
          </a:p>
        </p:txBody>
      </p:sp>
      <p:sp>
        <p:nvSpPr>
          <p:cNvPr id="577" name="Google Shape;577;p39"/>
          <p:cNvSpPr txBox="1">
            <a:spLocks noGrp="1"/>
          </p:cNvSpPr>
          <p:nvPr>
            <p:ph type="subTitle" idx="4294967295"/>
          </p:nvPr>
        </p:nvSpPr>
        <p:spPr>
          <a:xfrm>
            <a:off x="3501433" y="2694745"/>
            <a:ext cx="5791600" cy="2560000"/>
          </a:xfrm>
          <a:prstGeom prst="rect">
            <a:avLst/>
          </a:prstGeom>
          <a:noFill/>
          <a:ln>
            <a:noFill/>
          </a:ln>
        </p:spPr>
        <p:txBody>
          <a:bodyPr spcFirstLastPara="1" vert="horz" wrap="square" lIns="0" tIns="0" rIns="0" bIns="0" rtlCol="0" anchor="t" anchorCtr="0">
            <a:noAutofit/>
          </a:bodyPr>
          <a:lstStyle/>
          <a:p>
            <a:pPr marL="0" indent="0">
              <a:lnSpc>
                <a:spcPct val="110000"/>
              </a:lnSpc>
              <a:spcBef>
                <a:spcPts val="800"/>
              </a:spcBef>
              <a:buClr>
                <a:schemeClr val="accent1"/>
              </a:buClr>
              <a:buSzPts val="1800"/>
              <a:buNone/>
            </a:pPr>
            <a:r>
              <a:rPr lang="en-US" sz="4800" b="1">
                <a:solidFill>
                  <a:srgbClr val="1D1F28"/>
                </a:solidFill>
                <a:latin typeface="Barlow"/>
                <a:ea typeface="Barlow"/>
                <a:cs typeface="Barlow"/>
                <a:sym typeface="Barlow"/>
              </a:rPr>
              <a:t>Any questions?</a:t>
            </a:r>
            <a:endParaRPr sz="4800" b="1">
              <a:solidFill>
                <a:srgbClr val="1D1F28"/>
              </a:solidFill>
              <a:latin typeface="Barlow"/>
              <a:ea typeface="Barlow"/>
              <a:cs typeface="Barlow"/>
              <a:sym typeface="Barlow"/>
            </a:endParaRPr>
          </a:p>
          <a:p>
            <a:pPr marL="609585" indent="0">
              <a:lnSpc>
                <a:spcPct val="110000"/>
              </a:lnSpc>
              <a:spcBef>
                <a:spcPts val="800"/>
              </a:spcBef>
              <a:buNone/>
            </a:pPr>
            <a:endParaRPr sz="2667">
              <a:solidFill>
                <a:schemeClr val="dk1"/>
              </a:solidFill>
              <a:latin typeface="Barlow Light"/>
              <a:ea typeface="Barlow Light"/>
              <a:cs typeface="Barlow Light"/>
              <a:sym typeface="Barlow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8</a:t>
            </a:fld>
            <a:endParaRPr/>
          </a:p>
        </p:txBody>
      </p:sp>
      <p:sp>
        <p:nvSpPr>
          <p:cNvPr id="193" name="Google Shape;193;p24"/>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Basic Shell Commands</a:t>
            </a:r>
            <a:endParaRPr sz="4800"/>
          </a:p>
        </p:txBody>
      </p:sp>
      <p:sp>
        <p:nvSpPr>
          <p:cNvPr id="194" name="Google Shape;194;p24"/>
          <p:cNvSpPr/>
          <p:nvPr/>
        </p:nvSpPr>
        <p:spPr>
          <a:xfrm>
            <a:off x="307167" y="1047767"/>
            <a:ext cx="8930800" cy="692400"/>
          </a:xfrm>
          <a:prstGeom prst="rect">
            <a:avLst/>
          </a:prstGeom>
          <a:noFill/>
          <a:ln>
            <a:noFill/>
          </a:ln>
        </p:spPr>
        <p:txBody>
          <a:bodyPr spcFirstLastPara="1" wrap="square" lIns="121900" tIns="60933" rIns="121900" bIns="60933" anchor="t" anchorCtr="0">
            <a:noAutofit/>
          </a:bodyPr>
          <a:lstStyle/>
          <a:p>
            <a:endParaRPr sz="2400">
              <a:solidFill>
                <a:srgbClr val="373A3C"/>
              </a:solidFill>
            </a:endParaRPr>
          </a:p>
          <a:p>
            <a:endParaRPr sz="2400">
              <a:solidFill>
                <a:srgbClr val="373A3C"/>
              </a:solidFill>
            </a:endParaRPr>
          </a:p>
        </p:txBody>
      </p:sp>
      <p:sp>
        <p:nvSpPr>
          <p:cNvPr id="2" name="Patlama: 8 Nokta 1">
            <a:extLst>
              <a:ext uri="{FF2B5EF4-FFF2-40B4-BE49-F238E27FC236}">
                <a16:creationId xmlns:a16="http://schemas.microsoft.com/office/drawing/2014/main" id="{0AAF9EEB-165E-CC3A-2F0C-7EF3DCC561C5}"/>
              </a:ext>
            </a:extLst>
          </p:cNvPr>
          <p:cNvSpPr/>
          <p:nvPr/>
        </p:nvSpPr>
        <p:spPr>
          <a:xfrm>
            <a:off x="617801" y="1315925"/>
            <a:ext cx="4814889" cy="3801911"/>
          </a:xfrm>
          <a:prstGeom prst="irregularSeal1">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733" err="1">
                <a:solidFill>
                  <a:schemeClr val="tx1"/>
                </a:solidFill>
              </a:rPr>
              <a:t>Quick</a:t>
            </a:r>
            <a:r>
              <a:rPr lang="tr-TR" sz="3733">
                <a:solidFill>
                  <a:schemeClr val="tx1"/>
                </a:solidFill>
              </a:rPr>
              <a:t> </a:t>
            </a:r>
            <a:r>
              <a:rPr lang="tr-TR" sz="3733" err="1">
                <a:solidFill>
                  <a:schemeClr val="tx1"/>
                </a:solidFill>
              </a:rPr>
              <a:t>Tips</a:t>
            </a:r>
            <a:endParaRPr lang="en-US" sz="3733">
              <a:solidFill>
                <a:schemeClr val="tx1"/>
              </a:solidFill>
            </a:endParaRPr>
          </a:p>
        </p:txBody>
      </p:sp>
      <p:sp>
        <p:nvSpPr>
          <p:cNvPr id="4" name="Google Shape;202;p25">
            <a:extLst>
              <a:ext uri="{FF2B5EF4-FFF2-40B4-BE49-F238E27FC236}">
                <a16:creationId xmlns:a16="http://schemas.microsoft.com/office/drawing/2014/main" id="{41036EBA-A3A7-2068-06DE-04C1F4B663DF}"/>
              </a:ext>
            </a:extLst>
          </p:cNvPr>
          <p:cNvSpPr/>
          <p:nvPr/>
        </p:nvSpPr>
        <p:spPr>
          <a:xfrm>
            <a:off x="6501577" y="2334383"/>
            <a:ext cx="5472779" cy="2189235"/>
          </a:xfrm>
          <a:prstGeom prst="rect">
            <a:avLst/>
          </a:prstGeom>
          <a:noFill/>
          <a:ln>
            <a:noFill/>
          </a:ln>
        </p:spPr>
        <p:txBody>
          <a:bodyPr spcFirstLastPara="1" wrap="square" lIns="121900" tIns="60933" rIns="121900" bIns="60933" anchor="t" anchorCtr="0">
            <a:noAutofit/>
          </a:bodyPr>
          <a:lstStyle/>
          <a:p>
            <a:r>
              <a:rPr lang="tr-TR" sz="3200" b="1" dirty="0" err="1">
                <a:solidFill>
                  <a:srgbClr val="373A3C"/>
                </a:solidFill>
              </a:rPr>
              <a:t>mkdir</a:t>
            </a:r>
            <a:r>
              <a:rPr lang="tr-TR" sz="3200" b="1" dirty="0">
                <a:solidFill>
                  <a:srgbClr val="373A3C"/>
                </a:solidFill>
              </a:rPr>
              <a:t> </a:t>
            </a:r>
            <a:r>
              <a:rPr lang="tr-TR" sz="3200" b="1" dirty="0" err="1">
                <a:solidFill>
                  <a:srgbClr val="373A3C"/>
                </a:solidFill>
              </a:rPr>
              <a:t>dirname</a:t>
            </a:r>
            <a:r>
              <a:rPr lang="tr-TR" sz="3200" b="1" dirty="0">
                <a:solidFill>
                  <a:srgbClr val="373A3C"/>
                </a:solidFill>
              </a:rPr>
              <a:t>{1..10}</a:t>
            </a:r>
          </a:p>
          <a:p>
            <a:endParaRPr lang="tr-TR" sz="3200" b="1" dirty="0">
              <a:solidFill>
                <a:srgbClr val="373A3C"/>
              </a:solidFill>
            </a:endParaRPr>
          </a:p>
          <a:p>
            <a:endParaRPr lang="tr-TR" sz="3200" b="1" dirty="0">
              <a:solidFill>
                <a:srgbClr val="373A3C"/>
              </a:solidFill>
            </a:endParaRPr>
          </a:p>
          <a:p>
            <a:r>
              <a:rPr lang="tr-TR" sz="3200" b="1" dirty="0" err="1">
                <a:solidFill>
                  <a:srgbClr val="373A3C"/>
                </a:solidFill>
              </a:rPr>
              <a:t>touch</a:t>
            </a:r>
            <a:r>
              <a:rPr lang="tr-TR" sz="3200" b="1" dirty="0">
                <a:solidFill>
                  <a:srgbClr val="373A3C"/>
                </a:solidFill>
              </a:rPr>
              <a:t> </a:t>
            </a:r>
            <a:r>
              <a:rPr lang="tr-TR" sz="3200" b="1" dirty="0" err="1">
                <a:solidFill>
                  <a:srgbClr val="373A3C"/>
                </a:solidFill>
              </a:rPr>
              <a:t>filename</a:t>
            </a:r>
            <a:r>
              <a:rPr lang="tr-TR" sz="3200" b="1" dirty="0">
                <a:solidFill>
                  <a:srgbClr val="373A3C"/>
                </a:solidFill>
              </a:rPr>
              <a:t>{</a:t>
            </a:r>
            <a:r>
              <a:rPr lang="tr-TR" sz="3200" b="1" dirty="0" err="1">
                <a:solidFill>
                  <a:srgbClr val="373A3C"/>
                </a:solidFill>
              </a:rPr>
              <a:t>a..z</a:t>
            </a:r>
            <a:r>
              <a:rPr lang="tr-TR" sz="3200" b="1" dirty="0">
                <a:solidFill>
                  <a:srgbClr val="373A3C"/>
                </a:solidFill>
              </a:rPr>
              <a:t>}</a:t>
            </a:r>
            <a:endParaRPr sz="3200" dirty="0">
              <a:solidFill>
                <a:srgbClr val="373A3C"/>
              </a:solidFill>
            </a:endParaRPr>
          </a:p>
        </p:txBody>
      </p:sp>
    </p:spTree>
    <p:extLst>
      <p:ext uri="{BB962C8B-B14F-4D97-AF65-F5344CB8AC3E}">
        <p14:creationId xmlns:p14="http://schemas.microsoft.com/office/powerpoint/2010/main" val="2756509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9</a:t>
            </a:fld>
            <a:endParaRPr/>
          </a:p>
        </p:txBody>
      </p:sp>
      <p:sp>
        <p:nvSpPr>
          <p:cNvPr id="255" name="Google Shape;255;p32"/>
          <p:cNvSpPr txBox="1">
            <a:spLocks noGrp="1"/>
          </p:cNvSpPr>
          <p:nvPr>
            <p:ph type="title"/>
          </p:nvPr>
        </p:nvSpPr>
        <p:spPr>
          <a:xfrm>
            <a:off x="575733" y="231733"/>
            <a:ext cx="10473200" cy="835200"/>
          </a:xfrm>
          <a:prstGeom prst="rect">
            <a:avLst/>
          </a:prstGeom>
          <a:noFill/>
          <a:ln>
            <a:noFill/>
          </a:ln>
        </p:spPr>
        <p:txBody>
          <a:bodyPr spcFirstLastPara="1" vert="horz" wrap="square" lIns="0" tIns="0" rIns="0" bIns="0" rtlCol="0" anchor="t" anchorCtr="0">
            <a:noAutofit/>
          </a:bodyPr>
          <a:lstStyle/>
          <a:p>
            <a:r>
              <a:rPr lang="en-US">
                <a:solidFill>
                  <a:srgbClr val="741B47"/>
                </a:solidFill>
              </a:rPr>
              <a:t>Case Sensitivity</a:t>
            </a:r>
            <a:endParaRPr>
              <a:solidFill>
                <a:srgbClr val="741B47"/>
              </a:solidFill>
            </a:endParaRPr>
          </a:p>
        </p:txBody>
      </p:sp>
      <p:sp>
        <p:nvSpPr>
          <p:cNvPr id="256" name="Google Shape;256;p32"/>
          <p:cNvSpPr/>
          <p:nvPr/>
        </p:nvSpPr>
        <p:spPr>
          <a:xfrm>
            <a:off x="575733" y="1347199"/>
            <a:ext cx="10956400" cy="697600"/>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a:ea typeface="Arial"/>
                <a:cs typeface="Arial"/>
                <a:sym typeface="Arial"/>
              </a:rPr>
              <a:t>Most of the common Linux file systems are case sensitive; this is something to keep in mind when creating files or directories and moving through directories.</a:t>
            </a:r>
            <a:endParaRPr sz="2400"/>
          </a:p>
        </p:txBody>
      </p:sp>
      <p:sp>
        <p:nvSpPr>
          <p:cNvPr id="257" name="Google Shape;257;p32"/>
          <p:cNvSpPr/>
          <p:nvPr/>
        </p:nvSpPr>
        <p:spPr>
          <a:xfrm>
            <a:off x="575733" y="4608000"/>
            <a:ext cx="7993600" cy="410400"/>
          </a:xfrm>
          <a:prstGeom prst="rect">
            <a:avLst/>
          </a:prstGeom>
          <a:solidFill>
            <a:srgbClr val="F0F0F0"/>
          </a:solidFill>
          <a:ln>
            <a:noFill/>
          </a:ln>
        </p:spPr>
        <p:txBody>
          <a:bodyPr spcFirstLastPara="1" wrap="square" lIns="121900" tIns="60933" rIns="121900" bIns="60933" anchor="ctr" anchorCtr="0">
            <a:noAutofit/>
          </a:bodyPr>
          <a:lstStyle/>
          <a:p>
            <a:r>
              <a:rPr lang="en-US" sz="1867">
                <a:solidFill>
                  <a:schemeClr val="dk1"/>
                </a:solidFill>
                <a:latin typeface="Arial"/>
                <a:ea typeface="Arial"/>
                <a:cs typeface="Arial"/>
                <a:sym typeface="Arial"/>
              </a:rPr>
              <a:t>Lower-case and upper-case letters have different ASCII representation.</a:t>
            </a:r>
            <a:endParaRPr sz="2400">
              <a:solidFill>
                <a:schemeClr val="dk1"/>
              </a:solidFill>
              <a:latin typeface="Arial"/>
              <a:ea typeface="Arial"/>
              <a:cs typeface="Arial"/>
              <a:sym typeface="Arial"/>
            </a:endParaRPr>
          </a:p>
        </p:txBody>
      </p:sp>
      <p:sp>
        <p:nvSpPr>
          <p:cNvPr id="258" name="Google Shape;258;p32"/>
          <p:cNvSpPr/>
          <p:nvPr/>
        </p:nvSpPr>
        <p:spPr>
          <a:xfrm>
            <a:off x="3608540" y="5345701"/>
            <a:ext cx="4890800" cy="1149200"/>
          </a:xfrm>
          <a:prstGeom prst="rect">
            <a:avLst/>
          </a:prstGeom>
          <a:solidFill>
            <a:srgbClr val="C27BA0"/>
          </a:solidFill>
          <a:ln w="9525" cap="flat" cmpd="sng">
            <a:solidFill>
              <a:srgbClr val="741B47"/>
            </a:solidFill>
            <a:prstDash val="solid"/>
            <a:round/>
            <a:headEnd type="none" w="sm" len="sm"/>
            <a:tailEnd type="none" w="sm" len="sm"/>
          </a:ln>
        </p:spPr>
        <p:txBody>
          <a:bodyPr spcFirstLastPara="1" wrap="square" lIns="121900" tIns="60933" rIns="121900" bIns="60933" anchor="ctr" anchorCtr="0">
            <a:noAutofit/>
          </a:bodyPr>
          <a:lstStyle/>
          <a:p>
            <a:pPr algn="ctr">
              <a:buClr>
                <a:schemeClr val="lt1"/>
              </a:buClr>
              <a:buSzPts val="1600"/>
            </a:pPr>
            <a:r>
              <a:rPr lang="en-US" sz="2133" b="1">
                <a:solidFill>
                  <a:schemeClr val="lt1"/>
                </a:solidFill>
                <a:latin typeface="Arial"/>
                <a:ea typeface="Arial"/>
                <a:cs typeface="Arial"/>
                <a:sym typeface="Arial"/>
              </a:rPr>
              <a:t>touch newfile</a:t>
            </a:r>
            <a:endParaRPr sz="2133" b="1">
              <a:solidFill>
                <a:schemeClr val="lt1"/>
              </a:solidFill>
              <a:latin typeface="Arial"/>
              <a:ea typeface="Arial"/>
              <a:cs typeface="Arial"/>
              <a:sym typeface="Arial"/>
            </a:endParaRPr>
          </a:p>
          <a:p>
            <a:pPr algn="ctr">
              <a:buClr>
                <a:schemeClr val="lt1"/>
              </a:buClr>
              <a:buSzPts val="1600"/>
            </a:pPr>
            <a:r>
              <a:rPr lang="en-US" sz="2133" b="1">
                <a:solidFill>
                  <a:schemeClr val="lt1"/>
                </a:solidFill>
                <a:latin typeface="Arial"/>
                <a:ea typeface="Arial"/>
                <a:cs typeface="Arial"/>
                <a:sym typeface="Arial"/>
              </a:rPr>
              <a:t>touch Newfile</a:t>
            </a:r>
            <a:endParaRPr sz="2133" b="1">
              <a:solidFill>
                <a:schemeClr val="lt1"/>
              </a:solidFill>
              <a:latin typeface="Arial"/>
              <a:ea typeface="Arial"/>
              <a:cs typeface="Arial"/>
              <a:sym typeface="Arial"/>
            </a:endParaRPr>
          </a:p>
          <a:p>
            <a:pPr algn="ctr">
              <a:buClr>
                <a:schemeClr val="lt1"/>
              </a:buClr>
              <a:buSzPts val="1800"/>
            </a:pPr>
            <a:r>
              <a:rPr lang="en-US" sz="2400">
                <a:solidFill>
                  <a:schemeClr val="lt1"/>
                </a:solidFill>
                <a:latin typeface="Arial"/>
                <a:ea typeface="Arial"/>
                <a:cs typeface="Arial"/>
                <a:sym typeface="Arial"/>
              </a:rPr>
              <a:t>Will create two different files.</a:t>
            </a:r>
            <a:endParaRPr sz="3200">
              <a:solidFill>
                <a:schemeClr val="lt1"/>
              </a:solidFill>
              <a:latin typeface="Arial"/>
              <a:ea typeface="Arial"/>
              <a:cs typeface="Arial"/>
              <a:sym typeface="Arial"/>
            </a:endParaRPr>
          </a:p>
        </p:txBody>
      </p:sp>
      <p:pic>
        <p:nvPicPr>
          <p:cNvPr id="259" name="Google Shape;259;p32" descr="Image result for Case Sensitivity in linux"/>
          <p:cNvPicPr preferRelativeResize="0"/>
          <p:nvPr/>
        </p:nvPicPr>
        <p:blipFill rotWithShape="1">
          <a:blip r:embed="rId3">
            <a:alphaModFix/>
          </a:blip>
          <a:srcRect l="14683" t="11748" r="18963" b="12603"/>
          <a:stretch/>
        </p:blipFill>
        <p:spPr>
          <a:xfrm>
            <a:off x="1406770" y="2580766"/>
            <a:ext cx="2907325" cy="1402653"/>
          </a:xfrm>
          <a:prstGeom prst="rect">
            <a:avLst/>
          </a:prstGeom>
          <a:noFill/>
          <a:ln>
            <a:noFill/>
          </a:ln>
        </p:spPr>
      </p:pic>
      <p:pic>
        <p:nvPicPr>
          <p:cNvPr id="260" name="Google Shape;260;p32" descr="Image result for Case Sensitivity in linux"/>
          <p:cNvPicPr preferRelativeResize="0"/>
          <p:nvPr/>
        </p:nvPicPr>
        <p:blipFill rotWithShape="1">
          <a:blip r:embed="rId4">
            <a:alphaModFix/>
          </a:blip>
          <a:srcRect/>
          <a:stretch/>
        </p:blipFill>
        <p:spPr>
          <a:xfrm>
            <a:off x="8953409" y="1997423"/>
            <a:ext cx="2857500" cy="2844800"/>
          </a:xfrm>
          <a:prstGeom prst="rect">
            <a:avLst/>
          </a:prstGeom>
          <a:noFill/>
          <a:ln>
            <a:noFill/>
          </a:ln>
        </p:spPr>
      </p:pic>
    </p:spTree>
    <p:extLst>
      <p:ext uri="{BB962C8B-B14F-4D97-AF65-F5344CB8AC3E}">
        <p14:creationId xmlns:p14="http://schemas.microsoft.com/office/powerpoint/2010/main" val="2172787152"/>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TotalTime>
  <Words>3091</Words>
  <Application>Microsoft Macintosh PowerPoint</Application>
  <PresentationFormat>Geniş ekran</PresentationFormat>
  <Paragraphs>638</Paragraphs>
  <Slides>71</Slides>
  <Notes>71</Notes>
  <HiddenSlides>0</HiddenSlides>
  <MMClips>0</MMClips>
  <ScaleCrop>false</ScaleCrop>
  <HeadingPairs>
    <vt:vector size="6" baseType="variant">
      <vt:variant>
        <vt:lpstr>Kullanılan Yazı Tipleri</vt:lpstr>
      </vt:variant>
      <vt:variant>
        <vt:i4>15</vt:i4>
      </vt:variant>
      <vt:variant>
        <vt:lpstr>Tema</vt:lpstr>
      </vt:variant>
      <vt:variant>
        <vt:i4>1</vt:i4>
      </vt:variant>
      <vt:variant>
        <vt:lpstr>Slayt Başlıkları</vt:lpstr>
      </vt:variant>
      <vt:variant>
        <vt:i4>71</vt:i4>
      </vt:variant>
    </vt:vector>
  </HeadingPairs>
  <TitlesOfParts>
    <vt:vector size="87" baseType="lpstr">
      <vt:lpstr>Arial</vt:lpstr>
      <vt:lpstr>Barlow</vt:lpstr>
      <vt:lpstr>Barlow Light</vt:lpstr>
      <vt:lpstr>Calibri</vt:lpstr>
      <vt:lpstr>Calibri Light</vt:lpstr>
      <vt:lpstr>Comic Sans MS</vt:lpstr>
      <vt:lpstr>Courier New</vt:lpstr>
      <vt:lpstr>Noto Sans Symbols</vt:lpstr>
      <vt:lpstr>Proxima Nova Semibold</vt:lpstr>
      <vt:lpstr>Raleway</vt:lpstr>
      <vt:lpstr>Raleway Medium</vt:lpstr>
      <vt:lpstr>Raleway SemiBold</vt:lpstr>
      <vt:lpstr>Roboto</vt:lpstr>
      <vt:lpstr>Roboto Mono</vt:lpstr>
      <vt:lpstr>Times New Roman</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Case Sensitivity</vt:lpstr>
      <vt:lpstr>PowerPoint Sunusu</vt:lpstr>
      <vt:lpstr>PowerPoint Sunusu</vt:lpstr>
      <vt:lpstr>PowerPoint Sunusu</vt:lpstr>
      <vt:lpstr>PowerPoint Sunusu</vt:lpstr>
      <vt:lpstr>PowerPoint Sunusu</vt:lpstr>
      <vt:lpstr>PowerPoint Sunusu</vt:lpstr>
      <vt:lpstr>Simple Globbing</vt:lpstr>
      <vt:lpstr>Multiple File/Directory Operations</vt:lpstr>
      <vt:lpstr>PowerPoint Sunusu</vt:lpstr>
      <vt:lpstr>PowerPoint Sunusu</vt:lpstr>
      <vt:lpstr>PowerPoint Sunusu</vt:lpstr>
      <vt:lpstr>PowerPoint Sunusu</vt:lpstr>
      <vt:lpstr>Using the Command Line to Get Help</vt:lpstr>
      <vt:lpstr>PowerPoint Sunusu</vt:lpstr>
      <vt:lpstr>Man Pages</vt:lpstr>
      <vt:lpstr>Man Pages</vt:lpstr>
      <vt:lpstr>Man Pages</vt:lpstr>
      <vt:lpstr>Info Pages</vt:lpstr>
      <vt:lpstr>Info Pages</vt:lpstr>
      <vt:lpstr>Info Pages</vt:lpstr>
      <vt:lpstr>Text Editors</vt:lpstr>
      <vt:lpstr>Vim Editor</vt:lpstr>
      <vt:lpstr>Vim Editor</vt:lpstr>
      <vt:lpstr>Vim Editor</vt:lpstr>
      <vt:lpstr>Nano Editor</vt:lpstr>
      <vt:lpstr>Nano Editor</vt:lpstr>
      <vt:lpstr>Nano Editor</vt:lpstr>
      <vt:lpstr>Files and Directories</vt:lpstr>
      <vt:lpstr>Files and Directories</vt:lpstr>
      <vt:lpstr>Files and Directories</vt:lpstr>
      <vt:lpstr>Files and Directories</vt:lpstr>
      <vt:lpstr>File Permission</vt:lpstr>
      <vt:lpstr>File Permission</vt:lpstr>
      <vt:lpstr>File Permission</vt:lpstr>
      <vt:lpstr>File Permission</vt:lpstr>
      <vt:lpstr>File Permission</vt:lpstr>
      <vt:lpstr>File Permission</vt:lpstr>
      <vt:lpstr>File Permission</vt:lpstr>
      <vt:lpstr>File Permission</vt:lpstr>
      <vt:lpstr>File Permission</vt:lpstr>
      <vt:lpstr>File Permission</vt:lpstr>
      <vt:lpstr>File Permission</vt:lpstr>
      <vt:lpstr>PowerPoint Sunusu</vt:lpstr>
      <vt:lpstr>PowerPoint Sunusu</vt:lpstr>
      <vt:lpstr>PowerPoint Sunusu</vt:lpstr>
      <vt:lpstr>PowerPoint Sunusu</vt:lpstr>
      <vt:lpstr>User Operations</vt:lpstr>
      <vt:lpstr>PowerPoint Sunusu</vt:lpstr>
      <vt:lpstr>User Operations</vt:lpstr>
      <vt:lpstr>User Operations</vt:lpstr>
      <vt:lpstr>User Operations</vt:lpstr>
      <vt:lpstr>Users</vt:lpstr>
      <vt:lpstr>User Operations</vt:lpstr>
      <vt:lpstr>Users</vt:lpstr>
      <vt:lpstr>Ping &amp; SSH Command</vt:lpstr>
      <vt:lpstr>Ping Command</vt:lpstr>
      <vt:lpstr>Ping Command</vt:lpstr>
      <vt:lpstr>Ping Command</vt:lpstr>
      <vt:lpstr>Ping Command</vt:lpstr>
      <vt:lpstr>Ping Command</vt:lpstr>
      <vt:lpstr>SSH Command</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Microsoft Office User</dc:creator>
  <cp:lastModifiedBy>Microsoft Office User</cp:lastModifiedBy>
  <cp:revision>2</cp:revision>
  <dcterms:created xsi:type="dcterms:W3CDTF">2022-11-22T22:44:45Z</dcterms:created>
  <dcterms:modified xsi:type="dcterms:W3CDTF">2022-11-23T16:49:21Z</dcterms:modified>
</cp:coreProperties>
</file>